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1F1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1F1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F1F1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94842" y="1860041"/>
            <a:ext cx="8154314" cy="124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F1F1F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0850" y="1172210"/>
            <a:ext cx="8167370" cy="25253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70128" y="4902757"/>
            <a:ext cx="2853055" cy="13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00" b="0" i="0">
                <a:solidFill>
                  <a:srgbClr val="7E7E7E"/>
                </a:solidFill>
                <a:latin typeface="Trebuchet MS"/>
                <a:cs typeface="Trebuchet MS"/>
              </a:defRPr>
            </a:lvl1pPr>
          </a:lstStyle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1.awsstatic.com/whitepapers/architecture/AWS-Reliability-Pillar.pdf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hyperlink" Target="https://d1.awsstatic.com/whitepapers/architecture/AWS-Reliability-Pillar.pdf" TargetMode="External"/><Relationship Id="rId5" Type="http://schemas.openxmlformats.org/officeDocument/2006/relationships/image" Target="../media/image25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6" Type="http://schemas.openxmlformats.org/officeDocument/2006/relationships/image" Target="../media/image41.png"/><Relationship Id="rId7" Type="http://schemas.openxmlformats.org/officeDocument/2006/relationships/hyperlink" Target="http://docs.aws.amazon.com/AWSEC2/latest/UserGuide/ec2-instance-recover.html" TargetMode="External"/><Relationship Id="rId8" Type="http://schemas.openxmlformats.org/officeDocument/2006/relationships/image" Target="../media/image42.png"/><Relationship Id="rId9" Type="http://schemas.openxmlformats.org/officeDocument/2006/relationships/image" Target="../media/image43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jpg"/><Relationship Id="rId7" Type="http://schemas.openxmlformats.org/officeDocument/2006/relationships/image" Target="../media/image40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abc-corp.com/" TargetMode="Externa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Relationship Id="rId11" Type="http://schemas.openxmlformats.org/officeDocument/2006/relationships/image" Target="../media/image6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69.png"/><Relationship Id="rId5" Type="http://schemas.openxmlformats.org/officeDocument/2006/relationships/image" Target="../media/image76.png"/><Relationship Id="rId6" Type="http://schemas.openxmlformats.org/officeDocument/2006/relationships/image" Target="../media/image70.png"/><Relationship Id="rId7" Type="http://schemas.openxmlformats.org/officeDocument/2006/relationships/image" Target="../media/image72.png"/><Relationship Id="rId8" Type="http://schemas.openxmlformats.org/officeDocument/2006/relationships/image" Target="../media/image77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image" Target="../media/image69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70.png"/><Relationship Id="rId8" Type="http://schemas.openxmlformats.org/officeDocument/2006/relationships/image" Target="../media/image72.png"/><Relationship Id="rId9" Type="http://schemas.openxmlformats.org/officeDocument/2006/relationships/image" Target="../media/image91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1" Type="http://schemas.openxmlformats.org/officeDocument/2006/relationships/image" Target="../media/image106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hyperlink" Target="https://d1.awsstatic.com/whitepapers/architecture/AWS-Reliability-Pillar.pdf" TargetMode="External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8.jp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19.jp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20.jp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Relationship Id="rId19" Type="http://schemas.openxmlformats.org/officeDocument/2006/relationships/image" Target="../media/image137.png"/><Relationship Id="rId20" Type="http://schemas.openxmlformats.org/officeDocument/2006/relationships/image" Target="../media/image138.png"/><Relationship Id="rId21" Type="http://schemas.openxmlformats.org/officeDocument/2006/relationships/image" Target="../media/image139.png"/><Relationship Id="rId22" Type="http://schemas.openxmlformats.org/officeDocument/2006/relationships/image" Target="../media/image140.png"/><Relationship Id="rId23" Type="http://schemas.openxmlformats.org/officeDocument/2006/relationships/image" Target="../media/image141.png"/><Relationship Id="rId24" Type="http://schemas.openxmlformats.org/officeDocument/2006/relationships/image" Target="../media/image142.png"/><Relationship Id="rId25" Type="http://schemas.openxmlformats.org/officeDocument/2006/relationships/image" Target="../media/image143.png"/><Relationship Id="rId26" Type="http://schemas.openxmlformats.org/officeDocument/2006/relationships/image" Target="../media/image144.png"/><Relationship Id="rId27" Type="http://schemas.openxmlformats.org/officeDocument/2006/relationships/image" Target="../media/image145.png"/><Relationship Id="rId28" Type="http://schemas.openxmlformats.org/officeDocument/2006/relationships/image" Target="../media/image146.png"/><Relationship Id="rId29" Type="http://schemas.openxmlformats.org/officeDocument/2006/relationships/image" Target="../media/image147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8.jp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3.jpg"/><Relationship Id="rId3" Type="http://schemas.openxmlformats.org/officeDocument/2006/relationships/hyperlink" Target="http://docs.aws.amazon.com/AmazonRDS/latest/UserGuide/USER_ReadRepl.html#USER_ReadRepl.XRgn" TargetMode="External"/><Relationship Id="rId4" Type="http://schemas.openxmlformats.org/officeDocument/2006/relationships/hyperlink" Target="http://docs.aws.amazon.com/AmazonRDS/latest/UserGuide/AuroraMySQL.Replication.CrossRegion.html" TargetMode="External"/><Relationship Id="rId5" Type="http://schemas.openxmlformats.org/officeDocument/2006/relationships/image" Target="../media/image154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4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54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hyperlink" Target="http://docs.aws.amazon.com/dms/latest/userguide/CHAP_Source.html" TargetMode="External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png"/><Relationship Id="rId3" Type="http://schemas.openxmlformats.org/officeDocument/2006/relationships/image" Target="../media/image173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png"/><Relationship Id="rId3" Type="http://schemas.openxmlformats.org/officeDocument/2006/relationships/image" Target="../media/image175.png"/><Relationship Id="rId4" Type="http://schemas.openxmlformats.org/officeDocument/2006/relationships/image" Target="../media/image176.png"/><Relationship Id="rId5" Type="http://schemas.openxmlformats.org/officeDocument/2006/relationships/image" Target="../media/image177.png"/><Relationship Id="rId6" Type="http://schemas.openxmlformats.org/officeDocument/2006/relationships/image" Target="../media/image178.png"/><Relationship Id="rId7" Type="http://schemas.openxmlformats.org/officeDocument/2006/relationships/image" Target="../media/image179.png"/><Relationship Id="rId8" Type="http://schemas.openxmlformats.org/officeDocument/2006/relationships/image" Target="../media/image180.png"/><Relationship Id="rId9" Type="http://schemas.openxmlformats.org/officeDocument/2006/relationships/image" Target="../media/image181.png"/><Relationship Id="rId10" Type="http://schemas.openxmlformats.org/officeDocument/2006/relationships/image" Target="../media/image182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3.png"/><Relationship Id="rId3" Type="http://schemas.openxmlformats.org/officeDocument/2006/relationships/image" Target="../media/image184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5.jpg"/><Relationship Id="rId3" Type="http://schemas.openxmlformats.org/officeDocument/2006/relationships/image" Target="../media/image186.png"/><Relationship Id="rId4" Type="http://schemas.openxmlformats.org/officeDocument/2006/relationships/image" Target="../media/image187.png"/><Relationship Id="rId5" Type="http://schemas.openxmlformats.org/officeDocument/2006/relationships/image" Target="../media/image188.jpg"/><Relationship Id="rId6" Type="http://schemas.openxmlformats.org/officeDocument/2006/relationships/image" Target="../media/image189.png"/><Relationship Id="rId7" Type="http://schemas.openxmlformats.org/officeDocument/2006/relationships/image" Target="../media/image190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aws.amazon.com/lambda/latest/dg/retries-on-errors.html" TargetMode="External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1.png"/><Relationship Id="rId3" Type="http://schemas.openxmlformats.org/officeDocument/2006/relationships/image" Target="../media/image35.png"/><Relationship Id="rId4" Type="http://schemas.openxmlformats.org/officeDocument/2006/relationships/image" Target="../media/image192.png"/><Relationship Id="rId5" Type="http://schemas.openxmlformats.org/officeDocument/2006/relationships/image" Target="../media/image193.png"/><Relationship Id="rId6" Type="http://schemas.openxmlformats.org/officeDocument/2006/relationships/image" Target="../media/image194.png"/><Relationship Id="rId7" Type="http://schemas.openxmlformats.org/officeDocument/2006/relationships/image" Target="../media/image195.png"/><Relationship Id="rId8" Type="http://schemas.openxmlformats.org/officeDocument/2006/relationships/image" Target="../media/image196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Relationship Id="rId3" Type="http://schemas.openxmlformats.org/officeDocument/2006/relationships/image" Target="../media/image191.png"/><Relationship Id="rId4" Type="http://schemas.openxmlformats.org/officeDocument/2006/relationships/image" Target="../media/image192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Relationship Id="rId4" Type="http://schemas.openxmlformats.org/officeDocument/2006/relationships/image" Target="../media/image205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3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Relationship Id="rId3" Type="http://schemas.openxmlformats.org/officeDocument/2006/relationships/hyperlink" Target="https://martinfowler.com/bliki/BlueGreenDeployment.html" TargetMode="External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5.png"/><Relationship Id="rId3" Type="http://schemas.openxmlformats.org/officeDocument/2006/relationships/hyperlink" Target="https://martinfowler.com/bliki/CanaryRelease.html" TargetMode="External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21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17.pn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Relationship Id="rId17" Type="http://schemas.openxmlformats.org/officeDocument/2006/relationships/image" Target="../media/image233.png"/><Relationship Id="rId18" Type="http://schemas.openxmlformats.org/officeDocument/2006/relationships/image" Target="../media/image234.png"/><Relationship Id="rId19" Type="http://schemas.openxmlformats.org/officeDocument/2006/relationships/image" Target="../media/image235.png"/><Relationship Id="rId20" Type="http://schemas.openxmlformats.org/officeDocument/2006/relationships/image" Target="../media/image236.png"/><Relationship Id="rId21" Type="http://schemas.openxmlformats.org/officeDocument/2006/relationships/image" Target="../media/image237.png"/><Relationship Id="rId22" Type="http://schemas.openxmlformats.org/officeDocument/2006/relationships/image" Target="../media/image238.png"/><Relationship Id="rId23" Type="http://schemas.openxmlformats.org/officeDocument/2006/relationships/image" Target="../media/image239.png"/><Relationship Id="rId24" Type="http://schemas.openxmlformats.org/officeDocument/2006/relationships/image" Target="../media/image240.png"/><Relationship Id="rId25" Type="http://schemas.openxmlformats.org/officeDocument/2006/relationships/image" Target="../media/image241.pn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55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2.jpg"/><Relationship Id="rId3" Type="http://schemas.openxmlformats.org/officeDocument/2006/relationships/image" Target="../media/image243.png"/><Relationship Id="rId4" Type="http://schemas.openxmlformats.org/officeDocument/2006/relationships/image" Target="../media/image244.pn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5.png"/><Relationship Id="rId3" Type="http://schemas.openxmlformats.org/officeDocument/2006/relationships/image" Target="../media/image246.pn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pn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Relationship Id="rId10" Type="http://schemas.openxmlformats.org/officeDocument/2006/relationships/image" Target="../media/image253.png"/><Relationship Id="rId11" Type="http://schemas.openxmlformats.org/officeDocument/2006/relationships/image" Target="../media/image254.png"/><Relationship Id="rId12" Type="http://schemas.openxmlformats.org/officeDocument/2006/relationships/image" Target="../media/image255.png"/><Relationship Id="rId13" Type="http://schemas.openxmlformats.org/officeDocument/2006/relationships/image" Target="../media/image256.png"/><Relationship Id="rId14" Type="http://schemas.openxmlformats.org/officeDocument/2006/relationships/image" Target="../media/image257.png"/><Relationship Id="rId15" Type="http://schemas.openxmlformats.org/officeDocument/2006/relationships/image" Target="../media/image258.png"/><Relationship Id="rId16" Type="http://schemas.openxmlformats.org/officeDocument/2006/relationships/image" Target="../media/image259.png"/><Relationship Id="rId17" Type="http://schemas.openxmlformats.org/officeDocument/2006/relationships/image" Target="../media/image260.png"/><Relationship Id="rId18" Type="http://schemas.openxmlformats.org/officeDocument/2006/relationships/image" Target="../media/image261.png"/><Relationship Id="rId19" Type="http://schemas.openxmlformats.org/officeDocument/2006/relationships/image" Target="../media/image262.png"/><Relationship Id="rId20" Type="http://schemas.openxmlformats.org/officeDocument/2006/relationships/image" Target="../media/image263.png"/><Relationship Id="rId21" Type="http://schemas.openxmlformats.org/officeDocument/2006/relationships/image" Target="../media/image264.png"/><Relationship Id="rId22" Type="http://schemas.openxmlformats.org/officeDocument/2006/relationships/image" Target="../media/image265.png"/><Relationship Id="rId23" Type="http://schemas.openxmlformats.org/officeDocument/2006/relationships/image" Target="../media/image266.png"/><Relationship Id="rId24" Type="http://schemas.openxmlformats.org/officeDocument/2006/relationships/image" Target="../media/image267.png"/><Relationship Id="rId25" Type="http://schemas.openxmlformats.org/officeDocument/2006/relationships/image" Target="../media/image268.png"/><Relationship Id="rId26" Type="http://schemas.openxmlformats.org/officeDocument/2006/relationships/image" Target="../media/image269.png"/><Relationship Id="rId27" Type="http://schemas.openxmlformats.org/officeDocument/2006/relationships/image" Target="../media/image270.png"/><Relationship Id="rId28" Type="http://schemas.openxmlformats.org/officeDocument/2006/relationships/image" Target="../media/image191.pn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Relationship Id="rId9" Type="http://schemas.openxmlformats.org/officeDocument/2006/relationships/image" Target="../media/image278.png"/><Relationship Id="rId10" Type="http://schemas.openxmlformats.org/officeDocument/2006/relationships/image" Target="../media/image279.png"/><Relationship Id="rId11" Type="http://schemas.openxmlformats.org/officeDocument/2006/relationships/image" Target="../media/image280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1.jpg"/><Relationship Id="rId3" Type="http://schemas.openxmlformats.org/officeDocument/2006/relationships/image" Target="../media/image282.jp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3.jpg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9639" y="1633727"/>
              <a:ext cx="3188208" cy="656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916939" y="2470480"/>
            <a:ext cx="5268595" cy="16605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686050" algn="l"/>
              </a:tabLst>
            </a:pPr>
            <a:r>
              <a:rPr dirty="0" sz="2800" spc="300">
                <a:solidFill>
                  <a:srgbClr val="FFFFFF"/>
                </a:solidFill>
                <a:latin typeface="Trebuchet MS"/>
                <a:cs typeface="Trebuchet MS"/>
              </a:rPr>
              <a:t>Multi-</a:t>
            </a:r>
            <a:r>
              <a:rPr dirty="0" sz="2800" spc="-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10">
                <a:solidFill>
                  <a:srgbClr val="FFFFFF"/>
                </a:solidFill>
                <a:latin typeface="Trebuchet MS"/>
                <a:cs typeface="Trebuchet MS"/>
              </a:rPr>
              <a:t>Region	</a:t>
            </a:r>
            <a:r>
              <a:rPr dirty="0" sz="2800" spc="254">
                <a:solidFill>
                  <a:srgbClr val="FFFFFF"/>
                </a:solidFill>
                <a:latin typeface="Trebuchet MS"/>
                <a:cs typeface="Trebuchet MS"/>
              </a:rPr>
              <a:t>Active-</a:t>
            </a:r>
            <a:r>
              <a:rPr dirty="0" sz="2800" spc="-6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29">
                <a:solidFill>
                  <a:srgbClr val="FFFFFF"/>
                </a:solidFill>
                <a:latin typeface="Trebuchet MS"/>
                <a:cs typeface="Trebuchet MS"/>
              </a:rPr>
              <a:t>Active  </a:t>
            </a:r>
            <a:r>
              <a:rPr dirty="0" sz="2800" spc="25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2800">
              <a:latin typeface="Trebuchet MS"/>
              <a:cs typeface="Trebuchet MS"/>
            </a:endParaRPr>
          </a:p>
          <a:p>
            <a:pPr marL="12700" marR="77470">
              <a:lnSpc>
                <a:spcPct val="120000"/>
              </a:lnSpc>
              <a:spcBef>
                <a:spcPts val="11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5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400" spc="5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2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4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1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8380" y="676097"/>
            <a:ext cx="887730" cy="3003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1103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8920" algn="l"/>
                <a:tab pos="2052320" algn="l"/>
              </a:tabLst>
            </a:pPr>
            <a:r>
              <a:rPr dirty="0" sz="2800" spc="-500"/>
              <a:t>“</a:t>
            </a:r>
            <a:r>
              <a:rPr dirty="0" sz="2800" spc="-550"/>
              <a:t> </a:t>
            </a:r>
            <a:r>
              <a:rPr dirty="0" sz="2800" spc="160"/>
              <a:t>Nines”	of	</a:t>
            </a:r>
            <a:r>
              <a:rPr dirty="0" sz="2800" spc="180"/>
              <a:t>availability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94001" y="4187444"/>
            <a:ext cx="421703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Reliability </a:t>
            </a:r>
            <a:r>
              <a:rPr dirty="0" u="heavy" sz="1800" spc="-1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Pillar </a:t>
            </a:r>
            <a:r>
              <a:rPr dirty="0" u="heavy" sz="1800" spc="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White-paper </a:t>
            </a:r>
            <a:r>
              <a:rPr dirty="0" u="heavy" sz="1800" spc="3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(Nov</a:t>
            </a:r>
            <a:r>
              <a:rPr dirty="0" u="heavy" sz="1800" spc="-24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 </a:t>
            </a:r>
            <a:r>
              <a:rPr dirty="0" u="heavy" sz="1800" spc="7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2"/>
              </a:rPr>
              <a:t>2017)</a:t>
            </a:r>
            <a:endParaRPr sz="1800">
              <a:latin typeface="Trebuchet MS"/>
              <a:cs typeface="Trebuchet MS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50850" y="1172210"/>
          <a:ext cx="8167370" cy="2525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/>
                <a:gridCol w="2212340"/>
                <a:gridCol w="4970145"/>
              </a:tblGrid>
              <a:tr h="32511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Ava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labil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spc="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 </a:t>
                      </a:r>
                      <a:r>
                        <a:rPr dirty="0" sz="14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Disruption 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(per</a:t>
                      </a:r>
                      <a:r>
                        <a:rPr dirty="0" sz="1400" spc="-2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year)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Application</a:t>
                      </a:r>
                      <a:r>
                        <a:rPr dirty="0" sz="1400" spc="-8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Categories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</a:tr>
              <a:tr h="442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42545">
                        <a:lnSpc>
                          <a:spcPct val="100000"/>
                        </a:lnSpc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days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Batch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processing,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extraction,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transfer,</a:t>
                      </a:r>
                      <a:r>
                        <a:rPr dirty="0" sz="1400" spc="-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jobs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45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Internal</a:t>
                      </a:r>
                      <a:r>
                        <a:rPr dirty="0" sz="1400" spc="-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tools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knowledge</a:t>
                      </a:r>
                      <a:r>
                        <a:rPr dirty="0" sz="1400" spc="-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management,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project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tracking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Online </a:t>
                      </a:r>
                      <a:r>
                        <a:rPr dirty="0" sz="1400" spc="-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commerce,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point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400" spc="-3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sale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3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675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75"/>
                        </a:lnSpc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52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1675"/>
                        </a:lnSpc>
                      </a:pP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Video</a:t>
                      </a:r>
                      <a:r>
                        <a:rPr dirty="0" sz="1400" spc="-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delivery,</a:t>
                      </a:r>
                      <a:r>
                        <a:rPr dirty="0" sz="1400" spc="-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ridesharing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services,</a:t>
                      </a:r>
                      <a:r>
                        <a:rPr dirty="0" sz="1400" spc="-1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broadcast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systems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17829">
                <a:tc>
                  <a:txBody>
                    <a:bodyPr/>
                    <a:lstStyle/>
                    <a:p>
                      <a:pPr algn="r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 spc="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ATM</a:t>
                      </a:r>
                      <a:r>
                        <a:rPr dirty="0" sz="1400" spc="-2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transactions, </a:t>
                      </a:r>
                      <a:r>
                        <a:rPr dirty="0" sz="1400" spc="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telecommunications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systems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199" y="589534"/>
            <a:ext cx="7557134" cy="12446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220"/>
              <a:t>Your </a:t>
            </a:r>
            <a:r>
              <a:rPr dirty="0" spc="165"/>
              <a:t>application’s </a:t>
            </a:r>
            <a:r>
              <a:rPr dirty="0" spc="145"/>
              <a:t>availability  </a:t>
            </a:r>
            <a:r>
              <a:rPr dirty="0" spc="260"/>
              <a:t>depends</a:t>
            </a:r>
            <a:r>
              <a:rPr dirty="0" spc="465"/>
              <a:t> </a:t>
            </a:r>
            <a:r>
              <a:rPr dirty="0" spc="1055"/>
              <a:t>…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6199" y="2435733"/>
            <a:ext cx="808990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408305" algn="l"/>
                <a:tab pos="598170" algn="l"/>
                <a:tab pos="1009015" algn="l"/>
                <a:tab pos="1718310" algn="l"/>
                <a:tab pos="1741170" algn="l"/>
                <a:tab pos="2131695" algn="l"/>
                <a:tab pos="2211070" algn="l"/>
                <a:tab pos="2885440" algn="l"/>
                <a:tab pos="3935095" algn="l"/>
                <a:tab pos="4260850" algn="l"/>
                <a:tab pos="4348480" algn="l"/>
                <a:tab pos="4895850" algn="l"/>
                <a:tab pos="5097780" algn="l"/>
                <a:tab pos="5648960" algn="l"/>
                <a:tab pos="6452870" algn="l"/>
                <a:tab pos="7051040" algn="l"/>
                <a:tab pos="7253605" algn="l"/>
                <a:tab pos="7749540" algn="l"/>
              </a:tabLst>
            </a:pPr>
            <a:r>
              <a:rPr dirty="0" sz="2000" spc="535">
                <a:solidFill>
                  <a:srgbClr val="F1F1F1"/>
                </a:solidFill>
                <a:latin typeface="Trebuchet MS"/>
                <a:cs typeface="Trebuchet MS"/>
              </a:rPr>
              <a:t>…	</a:t>
            </a:r>
            <a:r>
              <a:rPr dirty="0" sz="2000" spc="210">
                <a:solidFill>
                  <a:srgbClr val="F1F1F1"/>
                </a:solidFill>
                <a:latin typeface="Trebuchet MS"/>
                <a:cs typeface="Trebuchet MS"/>
              </a:rPr>
              <a:t>not	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1F1F1"/>
                </a:solidFill>
                <a:latin typeface="Trebuchet MS"/>
                <a:cs typeface="Trebuchet MS"/>
              </a:rPr>
              <a:t>y		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		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1F1F1"/>
                </a:solidFill>
                <a:latin typeface="Trebuchet MS"/>
                <a:cs typeface="Trebuchet MS"/>
              </a:rPr>
              <a:t>v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1F1F1"/>
                </a:solidFill>
                <a:latin typeface="Trebuchet MS"/>
                <a:cs typeface="Trebuchet MS"/>
              </a:rPr>
              <a:t>y	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f		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1F1F1"/>
                </a:solidFill>
                <a:latin typeface="Trebuchet MS"/>
                <a:cs typeface="Trebuchet MS"/>
              </a:rPr>
              <a:t>W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50">
                <a:solidFill>
                  <a:srgbClr val="F1F1F1"/>
                </a:solidFill>
                <a:latin typeface="Trebuchet MS"/>
                <a:cs typeface="Trebuchet MS"/>
              </a:rPr>
              <a:t>S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0">
                <a:solidFill>
                  <a:srgbClr val="F1F1F1"/>
                </a:solidFill>
                <a:latin typeface="Trebuchet MS"/>
                <a:cs typeface="Trebuchet MS"/>
              </a:rPr>
              <a:t>v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,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1F1F1"/>
                </a:solidFill>
                <a:latin typeface="Trebuchet MS"/>
                <a:cs typeface="Trebuchet MS"/>
              </a:rPr>
              <a:t>u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	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	o</a:t>
            </a:r>
            <a:r>
              <a:rPr dirty="0" sz="2000" spc="-4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 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h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q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1F1F1"/>
                </a:solidFill>
                <a:latin typeface="Trebuchet MS"/>
                <a:cs typeface="Trebuchet MS"/>
              </a:rPr>
              <a:t>u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5">
                <a:solidFill>
                  <a:srgbClr val="F1F1F1"/>
                </a:solidFill>
                <a:latin typeface="Trebuchet MS"/>
                <a:cs typeface="Trebuchet MS"/>
              </a:rPr>
              <a:t>y	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f	</a:t>
            </a:r>
            <a:r>
              <a:rPr dirty="0" sz="2000" spc="-15">
                <a:solidFill>
                  <a:srgbClr val="F1F1F1"/>
                </a:solidFill>
                <a:latin typeface="Trebuchet MS"/>
                <a:cs typeface="Trebuchet MS"/>
              </a:rPr>
              <a:t>y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1F1F1"/>
                </a:solidFill>
                <a:latin typeface="Trebuchet MS"/>
                <a:cs typeface="Trebuchet MS"/>
              </a:rPr>
              <a:t>u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1F1F1"/>
                </a:solidFill>
                <a:latin typeface="Trebuchet MS"/>
                <a:cs typeface="Trebuchet MS"/>
              </a:rPr>
              <a:t>w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	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d	</a:t>
            </a:r>
            <a:r>
              <a:rPr dirty="0" sz="2000" spc="-15">
                <a:solidFill>
                  <a:srgbClr val="F1F1F1"/>
                </a:solidFill>
                <a:latin typeface="Trebuchet MS"/>
                <a:cs typeface="Trebuchet MS"/>
              </a:rPr>
              <a:t>y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1F1F1"/>
                </a:solidFill>
                <a:latin typeface="Trebuchet MS"/>
                <a:cs typeface="Trebuchet MS"/>
              </a:rPr>
              <a:t>u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	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d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h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	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800225" algn="l"/>
                <a:tab pos="2536190" algn="l"/>
              </a:tabLst>
            </a:pP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p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l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b</a:t>
            </a:r>
            <a:r>
              <a:rPr dirty="0" sz="2000" spc="-29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	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p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7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130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000" spc="-30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90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000" spc="-31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5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1F1F1"/>
                </a:solidFill>
                <a:latin typeface="Trebuchet MS"/>
                <a:cs typeface="Trebuchet MS"/>
              </a:rPr>
              <a:t>s</a:t>
            </a:r>
            <a:r>
              <a:rPr dirty="0" sz="2000" spc="-30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2000" spc="-290">
                <a:solidFill>
                  <a:srgbClr val="F1F1F1"/>
                </a:solidFill>
                <a:latin typeface="Trebuchet MS"/>
                <a:cs typeface="Trebuchet MS"/>
              </a:rPr>
              <a:t>!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11035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18920" algn="l"/>
                <a:tab pos="2052320" algn="l"/>
              </a:tabLst>
            </a:pPr>
            <a:r>
              <a:rPr dirty="0" sz="2800" spc="-500"/>
              <a:t>“</a:t>
            </a:r>
            <a:r>
              <a:rPr dirty="0" sz="2800" spc="-550"/>
              <a:t> </a:t>
            </a:r>
            <a:r>
              <a:rPr dirty="0" sz="2800" spc="160"/>
              <a:t>Nines”	of	</a:t>
            </a:r>
            <a:r>
              <a:rPr dirty="0" sz="2800" spc="180"/>
              <a:t>availability</a:t>
            </a:r>
            <a:endParaRPr sz="28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0850" y="1172210"/>
          <a:ext cx="8167370" cy="25253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5200"/>
                <a:gridCol w="2212340"/>
                <a:gridCol w="4970145"/>
              </a:tblGrid>
              <a:tr h="325119">
                <a:tc>
                  <a:txBody>
                    <a:bodyPr/>
                    <a:lstStyle/>
                    <a:p>
                      <a:pPr algn="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Ava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labil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spc="4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Max </a:t>
                      </a:r>
                      <a:r>
                        <a:rPr dirty="0" sz="14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Disruption 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(per</a:t>
                      </a:r>
                      <a:r>
                        <a:rPr dirty="0" sz="1400" spc="-27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year)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dirty="0" sz="1400" spc="1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Application</a:t>
                      </a:r>
                      <a:r>
                        <a:rPr dirty="0" sz="1400" spc="-8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Categories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990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AF50"/>
                    </a:solidFill>
                  </a:tcPr>
                </a:tc>
              </a:tr>
              <a:tr h="442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 marL="42545">
                        <a:lnSpc>
                          <a:spcPct val="100000"/>
                        </a:lnSpc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days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15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Batch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processing,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data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extraction,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transfer,</a:t>
                      </a:r>
                      <a:r>
                        <a:rPr dirty="0" sz="1400" spc="-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and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load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jobs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8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45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Internal</a:t>
                      </a:r>
                      <a:r>
                        <a:rPr dirty="0" sz="1400" spc="-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tools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like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knowledge</a:t>
                      </a:r>
                      <a:r>
                        <a:rPr dirty="0" sz="1400" spc="-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management,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project</a:t>
                      </a:r>
                      <a:r>
                        <a:rPr dirty="0" sz="1400" spc="-6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tracking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4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 spc="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hours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22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ct val="100000"/>
                        </a:lnSpc>
                      </a:pP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Online </a:t>
                      </a:r>
                      <a:r>
                        <a:rPr dirty="0" sz="1400" spc="-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commerce,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point </a:t>
                      </a:r>
                      <a:r>
                        <a:rPr dirty="0" sz="1400" spc="3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of</a:t>
                      </a:r>
                      <a:r>
                        <a:rPr dirty="0" sz="1400" spc="-3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sale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423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1675"/>
                        </a:lnSpc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1675"/>
                        </a:lnSpc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52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  <a:p>
                      <a:pPr marL="6350">
                        <a:lnSpc>
                          <a:spcPts val="1675"/>
                        </a:lnSpc>
                      </a:pP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Video</a:t>
                      </a:r>
                      <a:r>
                        <a:rPr dirty="0" sz="1400" spc="-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delivery,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ridesharing</a:t>
                      </a:r>
                      <a:r>
                        <a:rPr dirty="0" sz="1400" spc="-9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services,</a:t>
                      </a:r>
                      <a:r>
                        <a:rPr dirty="0" sz="1400" spc="-1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1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broadcast</a:t>
                      </a:r>
                      <a:r>
                        <a:rPr dirty="0" sz="1400" spc="-9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3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systems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444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  <a:tr h="417829">
                <a:tc>
                  <a:txBody>
                    <a:bodyPr/>
                    <a:lstStyle/>
                    <a:p>
                      <a:pPr algn="r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.9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99</a:t>
                      </a:r>
                      <a:r>
                        <a:rPr dirty="0" sz="140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%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 spc="8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5</a:t>
                      </a:r>
                      <a:r>
                        <a:rPr dirty="0" sz="1400" spc="-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2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minutes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marL="6350">
                        <a:lnSpc>
                          <a:spcPts val="1675"/>
                        </a:lnSpc>
                        <a:spcBef>
                          <a:spcPts val="1515"/>
                        </a:spcBef>
                      </a:pPr>
                      <a:r>
                        <a:rPr dirty="0" sz="1400" spc="8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ATM</a:t>
                      </a:r>
                      <a:r>
                        <a:rPr dirty="0" sz="1400" spc="-27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transactions, </a:t>
                      </a:r>
                      <a:r>
                        <a:rPr dirty="0" sz="1400" spc="10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telecommunications </a:t>
                      </a:r>
                      <a:r>
                        <a:rPr dirty="0" sz="1400" spc="25">
                          <a:solidFill>
                            <a:srgbClr val="464646"/>
                          </a:solidFill>
                          <a:latin typeface="Trebuchet MS"/>
                          <a:cs typeface="Trebuchet MS"/>
                        </a:rPr>
                        <a:t>systems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1924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57200" y="2374392"/>
            <a:ext cx="8148955" cy="1316990"/>
          </a:xfrm>
          <a:custGeom>
            <a:avLst/>
            <a:gdLst/>
            <a:ahLst/>
            <a:cxnLst/>
            <a:rect l="l" t="t" r="r" b="b"/>
            <a:pathLst>
              <a:path w="8148955" h="1316989">
                <a:moveTo>
                  <a:pt x="0" y="219456"/>
                </a:moveTo>
                <a:lnTo>
                  <a:pt x="4458" y="175240"/>
                </a:lnTo>
                <a:lnTo>
                  <a:pt x="17246" y="134052"/>
                </a:lnTo>
                <a:lnTo>
                  <a:pt x="37481" y="96775"/>
                </a:lnTo>
                <a:lnTo>
                  <a:pt x="64279" y="64293"/>
                </a:lnTo>
                <a:lnTo>
                  <a:pt x="96758" y="37491"/>
                </a:lnTo>
                <a:lnTo>
                  <a:pt x="134036" y="17252"/>
                </a:lnTo>
                <a:lnTo>
                  <a:pt x="175229" y="4460"/>
                </a:lnTo>
                <a:lnTo>
                  <a:pt x="219456" y="0"/>
                </a:lnTo>
                <a:lnTo>
                  <a:pt x="7929372" y="0"/>
                </a:lnTo>
                <a:lnTo>
                  <a:pt x="7973587" y="4460"/>
                </a:lnTo>
                <a:lnTo>
                  <a:pt x="8014775" y="17252"/>
                </a:lnTo>
                <a:lnTo>
                  <a:pt x="8052052" y="37491"/>
                </a:lnTo>
                <a:lnTo>
                  <a:pt x="8084534" y="64293"/>
                </a:lnTo>
                <a:lnTo>
                  <a:pt x="8111336" y="96775"/>
                </a:lnTo>
                <a:lnTo>
                  <a:pt x="8131575" y="134052"/>
                </a:lnTo>
                <a:lnTo>
                  <a:pt x="8144367" y="175240"/>
                </a:lnTo>
                <a:lnTo>
                  <a:pt x="8148828" y="219456"/>
                </a:lnTo>
                <a:lnTo>
                  <a:pt x="8148828" y="1097280"/>
                </a:lnTo>
                <a:lnTo>
                  <a:pt x="8144367" y="1141495"/>
                </a:lnTo>
                <a:lnTo>
                  <a:pt x="8131575" y="1182683"/>
                </a:lnTo>
                <a:lnTo>
                  <a:pt x="8111336" y="1219960"/>
                </a:lnTo>
                <a:lnTo>
                  <a:pt x="8084534" y="1252442"/>
                </a:lnTo>
                <a:lnTo>
                  <a:pt x="8052052" y="1279244"/>
                </a:lnTo>
                <a:lnTo>
                  <a:pt x="8014775" y="1299483"/>
                </a:lnTo>
                <a:lnTo>
                  <a:pt x="7973587" y="1312275"/>
                </a:lnTo>
                <a:lnTo>
                  <a:pt x="7929372" y="1316736"/>
                </a:lnTo>
                <a:lnTo>
                  <a:pt x="219456" y="1316736"/>
                </a:lnTo>
                <a:lnTo>
                  <a:pt x="175229" y="1312275"/>
                </a:lnTo>
                <a:lnTo>
                  <a:pt x="134036" y="1299483"/>
                </a:lnTo>
                <a:lnTo>
                  <a:pt x="96758" y="1279244"/>
                </a:lnTo>
                <a:lnTo>
                  <a:pt x="64279" y="1252442"/>
                </a:lnTo>
                <a:lnTo>
                  <a:pt x="37481" y="1219960"/>
                </a:lnTo>
                <a:lnTo>
                  <a:pt x="17246" y="1182683"/>
                </a:lnTo>
                <a:lnTo>
                  <a:pt x="4458" y="1141495"/>
                </a:lnTo>
                <a:lnTo>
                  <a:pt x="0" y="1097280"/>
                </a:lnTo>
                <a:lnTo>
                  <a:pt x="0" y="219456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327148" y="3845052"/>
            <a:ext cx="4939665" cy="835660"/>
            <a:chOff x="2327148" y="3845052"/>
            <a:chExt cx="4939665" cy="835660"/>
          </a:xfrm>
        </p:grpSpPr>
        <p:sp>
          <p:nvSpPr>
            <p:cNvPr id="6" name="object 6"/>
            <p:cNvSpPr/>
            <p:nvPr/>
          </p:nvSpPr>
          <p:spPr>
            <a:xfrm>
              <a:off x="2327148" y="3872484"/>
              <a:ext cx="4939284" cy="7467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22676" y="3845052"/>
              <a:ext cx="3008376" cy="835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389368" y="3914921"/>
              <a:ext cx="4819015" cy="626745"/>
            </a:xfrm>
            <a:custGeom>
              <a:avLst/>
              <a:gdLst/>
              <a:ahLst/>
              <a:cxnLst/>
              <a:rect l="l" t="t" r="r" b="b"/>
              <a:pathLst>
                <a:path w="4819015" h="626745">
                  <a:moveTo>
                    <a:pt x="2928070" y="0"/>
                  </a:moveTo>
                  <a:lnTo>
                    <a:pt x="2870563" y="888"/>
                  </a:lnTo>
                  <a:lnTo>
                    <a:pt x="2814278" y="2964"/>
                  </a:lnTo>
                  <a:lnTo>
                    <a:pt x="2759828" y="6191"/>
                  </a:lnTo>
                  <a:lnTo>
                    <a:pt x="2707823" y="10534"/>
                  </a:lnTo>
                  <a:lnTo>
                    <a:pt x="2658873" y="15956"/>
                  </a:lnTo>
                  <a:lnTo>
                    <a:pt x="2613590" y="22420"/>
                  </a:lnTo>
                  <a:lnTo>
                    <a:pt x="2572584" y="29891"/>
                  </a:lnTo>
                  <a:lnTo>
                    <a:pt x="2505846" y="47706"/>
                  </a:lnTo>
                  <a:lnTo>
                    <a:pt x="2474149" y="42561"/>
                  </a:lnTo>
                  <a:lnTo>
                    <a:pt x="2404994" y="33565"/>
                  </a:lnTo>
                  <a:lnTo>
                    <a:pt x="2312706" y="25174"/>
                  </a:lnTo>
                  <a:lnTo>
                    <a:pt x="2256381" y="21676"/>
                  </a:lnTo>
                  <a:lnTo>
                    <a:pt x="2199226" y="19231"/>
                  </a:lnTo>
                  <a:lnTo>
                    <a:pt x="2141646" y="17818"/>
                  </a:lnTo>
                  <a:lnTo>
                    <a:pt x="2084043" y="17415"/>
                  </a:lnTo>
                  <a:lnTo>
                    <a:pt x="2026821" y="18001"/>
                  </a:lnTo>
                  <a:lnTo>
                    <a:pt x="1970385" y="19552"/>
                  </a:lnTo>
                  <a:lnTo>
                    <a:pt x="1915137" y="22048"/>
                  </a:lnTo>
                  <a:lnTo>
                    <a:pt x="1861482" y="25466"/>
                  </a:lnTo>
                  <a:lnTo>
                    <a:pt x="1809823" y="29784"/>
                  </a:lnTo>
                  <a:lnTo>
                    <a:pt x="1760564" y="34981"/>
                  </a:lnTo>
                  <a:lnTo>
                    <a:pt x="1714108" y="41034"/>
                  </a:lnTo>
                  <a:lnTo>
                    <a:pt x="1670860" y="47922"/>
                  </a:lnTo>
                  <a:lnTo>
                    <a:pt x="1631222" y="55622"/>
                  </a:lnTo>
                  <a:lnTo>
                    <a:pt x="1564395" y="73373"/>
                  </a:lnTo>
                  <a:lnTo>
                    <a:pt x="1520104" y="69124"/>
                  </a:lnTo>
                  <a:lnTo>
                    <a:pt x="1474514" y="65424"/>
                  </a:lnTo>
                  <a:lnTo>
                    <a:pt x="1427789" y="62280"/>
                  </a:lnTo>
                  <a:lnTo>
                    <a:pt x="1380093" y="59697"/>
                  </a:lnTo>
                  <a:lnTo>
                    <a:pt x="1331588" y="57681"/>
                  </a:lnTo>
                  <a:lnTo>
                    <a:pt x="1282440" y="56237"/>
                  </a:lnTo>
                  <a:lnTo>
                    <a:pt x="1232811" y="55372"/>
                  </a:lnTo>
                  <a:lnTo>
                    <a:pt x="1182867" y="55091"/>
                  </a:lnTo>
                  <a:lnTo>
                    <a:pt x="1132770" y="55400"/>
                  </a:lnTo>
                  <a:lnTo>
                    <a:pt x="1082684" y="56304"/>
                  </a:lnTo>
                  <a:lnTo>
                    <a:pt x="1006983" y="58822"/>
                  </a:lnTo>
                  <a:lnTo>
                    <a:pt x="934496" y="62606"/>
                  </a:lnTo>
                  <a:lnTo>
                    <a:pt x="865547" y="67581"/>
                  </a:lnTo>
                  <a:lnTo>
                    <a:pt x="800460" y="73671"/>
                  </a:lnTo>
                  <a:lnTo>
                    <a:pt x="739559" y="80802"/>
                  </a:lnTo>
                  <a:lnTo>
                    <a:pt x="683167" y="88896"/>
                  </a:lnTo>
                  <a:lnTo>
                    <a:pt x="631610" y="97880"/>
                  </a:lnTo>
                  <a:lnTo>
                    <a:pt x="585209" y="107677"/>
                  </a:lnTo>
                  <a:lnTo>
                    <a:pt x="544290" y="118213"/>
                  </a:lnTo>
                  <a:lnTo>
                    <a:pt x="480191" y="141198"/>
                  </a:lnTo>
                  <a:lnTo>
                    <a:pt x="441904" y="166232"/>
                  </a:lnTo>
                  <a:lnTo>
                    <a:pt x="432021" y="192711"/>
                  </a:lnTo>
                  <a:lnTo>
                    <a:pt x="438540" y="206304"/>
                  </a:lnTo>
                  <a:lnTo>
                    <a:pt x="434476" y="208247"/>
                  </a:lnTo>
                  <a:lnTo>
                    <a:pt x="369875" y="210228"/>
                  </a:lnTo>
                  <a:lnTo>
                    <a:pt x="308059" y="213699"/>
                  </a:lnTo>
                  <a:lnTo>
                    <a:pt x="249763" y="218574"/>
                  </a:lnTo>
                  <a:lnTo>
                    <a:pt x="195719" y="224770"/>
                  </a:lnTo>
                  <a:lnTo>
                    <a:pt x="146660" y="232202"/>
                  </a:lnTo>
                  <a:lnTo>
                    <a:pt x="103319" y="240786"/>
                  </a:lnTo>
                  <a:lnTo>
                    <a:pt x="66430" y="250437"/>
                  </a:lnTo>
                  <a:lnTo>
                    <a:pt x="29184" y="264506"/>
                  </a:lnTo>
                  <a:lnTo>
                    <a:pt x="0" y="293921"/>
                  </a:lnTo>
                  <a:lnTo>
                    <a:pt x="7078" y="308600"/>
                  </a:lnTo>
                  <a:lnTo>
                    <a:pt x="62121" y="336234"/>
                  </a:lnTo>
                  <a:lnTo>
                    <a:pt x="109103" y="348524"/>
                  </a:lnTo>
                  <a:lnTo>
                    <a:pt x="168403" y="359350"/>
                  </a:lnTo>
                  <a:lnTo>
                    <a:pt x="239531" y="368381"/>
                  </a:lnTo>
                  <a:lnTo>
                    <a:pt x="176027" y="383357"/>
                  </a:lnTo>
                  <a:lnTo>
                    <a:pt x="132787" y="400206"/>
                  </a:lnTo>
                  <a:lnTo>
                    <a:pt x="110979" y="418300"/>
                  </a:lnTo>
                  <a:lnTo>
                    <a:pt x="111769" y="437012"/>
                  </a:lnTo>
                  <a:lnTo>
                    <a:pt x="148531" y="461202"/>
                  </a:lnTo>
                  <a:lnTo>
                    <a:pt x="220289" y="481806"/>
                  </a:lnTo>
                  <a:lnTo>
                    <a:pt x="267207" y="490472"/>
                  </a:lnTo>
                  <a:lnTo>
                    <a:pt x="320374" y="497892"/>
                  </a:lnTo>
                  <a:lnTo>
                    <a:pt x="378955" y="503950"/>
                  </a:lnTo>
                  <a:lnTo>
                    <a:pt x="442118" y="508530"/>
                  </a:lnTo>
                  <a:lnTo>
                    <a:pt x="509028" y="511515"/>
                  </a:lnTo>
                  <a:lnTo>
                    <a:pt x="578852" y="512788"/>
                  </a:lnTo>
                  <a:lnTo>
                    <a:pt x="650757" y="512234"/>
                  </a:lnTo>
                  <a:lnTo>
                    <a:pt x="693397" y="524148"/>
                  </a:lnTo>
                  <a:lnTo>
                    <a:pt x="769241" y="540763"/>
                  </a:lnTo>
                  <a:lnTo>
                    <a:pt x="811189" y="548202"/>
                  </a:lnTo>
                  <a:lnTo>
                    <a:pt x="855555" y="555051"/>
                  </a:lnTo>
                  <a:lnTo>
                    <a:pt x="902140" y="561300"/>
                  </a:lnTo>
                  <a:lnTo>
                    <a:pt x="950744" y="566941"/>
                  </a:lnTo>
                  <a:lnTo>
                    <a:pt x="1001167" y="571964"/>
                  </a:lnTo>
                  <a:lnTo>
                    <a:pt x="1053210" y="576362"/>
                  </a:lnTo>
                  <a:lnTo>
                    <a:pt x="1106673" y="580125"/>
                  </a:lnTo>
                  <a:lnTo>
                    <a:pt x="1161357" y="583244"/>
                  </a:lnTo>
                  <a:lnTo>
                    <a:pt x="1217062" y="585710"/>
                  </a:lnTo>
                  <a:lnTo>
                    <a:pt x="1273588" y="587516"/>
                  </a:lnTo>
                  <a:lnTo>
                    <a:pt x="1330735" y="588651"/>
                  </a:lnTo>
                  <a:lnTo>
                    <a:pt x="1388305" y="589107"/>
                  </a:lnTo>
                  <a:lnTo>
                    <a:pt x="1446098" y="588875"/>
                  </a:lnTo>
                  <a:lnTo>
                    <a:pt x="1503913" y="587947"/>
                  </a:lnTo>
                  <a:lnTo>
                    <a:pt x="1561552" y="586313"/>
                  </a:lnTo>
                  <a:lnTo>
                    <a:pt x="1618815" y="583964"/>
                  </a:lnTo>
                  <a:lnTo>
                    <a:pt x="1675502" y="580893"/>
                  </a:lnTo>
                  <a:lnTo>
                    <a:pt x="1731413" y="577089"/>
                  </a:lnTo>
                  <a:lnTo>
                    <a:pt x="1786350" y="572545"/>
                  </a:lnTo>
                  <a:lnTo>
                    <a:pt x="1840112" y="567251"/>
                  </a:lnTo>
                  <a:lnTo>
                    <a:pt x="1878569" y="576567"/>
                  </a:lnTo>
                  <a:lnTo>
                    <a:pt x="1921166" y="585212"/>
                  </a:lnTo>
                  <a:lnTo>
                    <a:pt x="1967614" y="593148"/>
                  </a:lnTo>
                  <a:lnTo>
                    <a:pt x="2017626" y="600337"/>
                  </a:lnTo>
                  <a:lnTo>
                    <a:pt x="2070912" y="606742"/>
                  </a:lnTo>
                  <a:lnTo>
                    <a:pt x="2127184" y="612324"/>
                  </a:lnTo>
                  <a:lnTo>
                    <a:pt x="2186152" y="617046"/>
                  </a:lnTo>
                  <a:lnTo>
                    <a:pt x="2247528" y="620870"/>
                  </a:lnTo>
                  <a:lnTo>
                    <a:pt x="2310450" y="623742"/>
                  </a:lnTo>
                  <a:lnTo>
                    <a:pt x="2373461" y="625621"/>
                  </a:lnTo>
                  <a:lnTo>
                    <a:pt x="2436278" y="626535"/>
                  </a:lnTo>
                  <a:lnTo>
                    <a:pt x="2498621" y="626511"/>
                  </a:lnTo>
                  <a:lnTo>
                    <a:pt x="2560207" y="625574"/>
                  </a:lnTo>
                  <a:lnTo>
                    <a:pt x="2620755" y="623752"/>
                  </a:lnTo>
                  <a:lnTo>
                    <a:pt x="2679985" y="621072"/>
                  </a:lnTo>
                  <a:lnTo>
                    <a:pt x="2737614" y="617560"/>
                  </a:lnTo>
                  <a:lnTo>
                    <a:pt x="2793361" y="613243"/>
                  </a:lnTo>
                  <a:lnTo>
                    <a:pt x="2846945" y="608148"/>
                  </a:lnTo>
                  <a:lnTo>
                    <a:pt x="2898084" y="602302"/>
                  </a:lnTo>
                  <a:lnTo>
                    <a:pt x="2946497" y="595732"/>
                  </a:lnTo>
                  <a:lnTo>
                    <a:pt x="2991903" y="588464"/>
                  </a:lnTo>
                  <a:lnTo>
                    <a:pt x="3034020" y="580525"/>
                  </a:lnTo>
                  <a:lnTo>
                    <a:pt x="3072567" y="571941"/>
                  </a:lnTo>
                  <a:lnTo>
                    <a:pt x="3137824" y="552950"/>
                  </a:lnTo>
                  <a:lnTo>
                    <a:pt x="3185423" y="531703"/>
                  </a:lnTo>
                  <a:lnTo>
                    <a:pt x="3229550" y="536165"/>
                  </a:lnTo>
                  <a:lnTo>
                    <a:pt x="3275351" y="539983"/>
                  </a:lnTo>
                  <a:lnTo>
                    <a:pt x="3322600" y="543146"/>
                  </a:lnTo>
                  <a:lnTo>
                    <a:pt x="3371072" y="545642"/>
                  </a:lnTo>
                  <a:lnTo>
                    <a:pt x="3420545" y="547460"/>
                  </a:lnTo>
                  <a:lnTo>
                    <a:pt x="3470793" y="548588"/>
                  </a:lnTo>
                  <a:lnTo>
                    <a:pt x="3521592" y="549014"/>
                  </a:lnTo>
                  <a:lnTo>
                    <a:pt x="3596770" y="548353"/>
                  </a:lnTo>
                  <a:lnTo>
                    <a:pt x="3669470" y="546212"/>
                  </a:lnTo>
                  <a:lnTo>
                    <a:pt x="3739205" y="542674"/>
                  </a:lnTo>
                  <a:lnTo>
                    <a:pt x="3805487" y="537824"/>
                  </a:lnTo>
                  <a:lnTo>
                    <a:pt x="3867829" y="531747"/>
                  </a:lnTo>
                  <a:lnTo>
                    <a:pt x="3925744" y="524529"/>
                  </a:lnTo>
                  <a:lnTo>
                    <a:pt x="3978744" y="516254"/>
                  </a:lnTo>
                  <a:lnTo>
                    <a:pt x="4026342" y="507007"/>
                  </a:lnTo>
                  <a:lnTo>
                    <a:pt x="4068051" y="496873"/>
                  </a:lnTo>
                  <a:lnTo>
                    <a:pt x="4131851" y="474283"/>
                  </a:lnTo>
                  <a:lnTo>
                    <a:pt x="4166245" y="449165"/>
                  </a:lnTo>
                  <a:lnTo>
                    <a:pt x="4171197" y="435869"/>
                  </a:lnTo>
                  <a:lnTo>
                    <a:pt x="4225770" y="434122"/>
                  </a:lnTo>
                  <a:lnTo>
                    <a:pt x="4279299" y="431679"/>
                  </a:lnTo>
                  <a:lnTo>
                    <a:pt x="4331580" y="428554"/>
                  </a:lnTo>
                  <a:lnTo>
                    <a:pt x="4382408" y="424764"/>
                  </a:lnTo>
                  <a:lnTo>
                    <a:pt x="4431578" y="420323"/>
                  </a:lnTo>
                  <a:lnTo>
                    <a:pt x="4478887" y="415249"/>
                  </a:lnTo>
                  <a:lnTo>
                    <a:pt x="4524130" y="409555"/>
                  </a:lnTo>
                  <a:lnTo>
                    <a:pt x="4590842" y="399345"/>
                  </a:lnTo>
                  <a:lnTo>
                    <a:pt x="4649232" y="388084"/>
                  </a:lnTo>
                  <a:lnTo>
                    <a:pt x="4699195" y="375911"/>
                  </a:lnTo>
                  <a:lnTo>
                    <a:pt x="4740628" y="362967"/>
                  </a:lnTo>
                  <a:lnTo>
                    <a:pt x="4797487" y="335331"/>
                  </a:lnTo>
                  <a:lnTo>
                    <a:pt x="4818979" y="306301"/>
                  </a:lnTo>
                  <a:lnTo>
                    <a:pt x="4816202" y="291615"/>
                  </a:lnTo>
                  <a:lnTo>
                    <a:pt x="4783085" y="262604"/>
                  </a:lnTo>
                  <a:lnTo>
                    <a:pt x="4712523" y="235014"/>
                  </a:lnTo>
                  <a:lnTo>
                    <a:pt x="4662941" y="222103"/>
                  </a:lnTo>
                  <a:lnTo>
                    <a:pt x="4670777" y="218706"/>
                  </a:lnTo>
                  <a:lnTo>
                    <a:pt x="4706072" y="194187"/>
                  </a:lnTo>
                  <a:lnTo>
                    <a:pt x="4711144" y="180208"/>
                  </a:lnTo>
                  <a:lnTo>
                    <a:pt x="4705835" y="166464"/>
                  </a:lnTo>
                  <a:lnTo>
                    <a:pt x="4666059" y="140299"/>
                  </a:lnTo>
                  <a:lnTo>
                    <a:pt x="4590724" y="116925"/>
                  </a:lnTo>
                  <a:lnTo>
                    <a:pt x="4540964" y="106671"/>
                  </a:lnTo>
                  <a:lnTo>
                    <a:pt x="4483807" y="97576"/>
                  </a:lnTo>
                  <a:lnTo>
                    <a:pt x="4419750" y="89796"/>
                  </a:lnTo>
                  <a:lnTo>
                    <a:pt x="4349290" y="83485"/>
                  </a:lnTo>
                  <a:lnTo>
                    <a:pt x="4272924" y="78796"/>
                  </a:lnTo>
                  <a:lnTo>
                    <a:pt x="4248496" y="62850"/>
                  </a:lnTo>
                  <a:lnTo>
                    <a:pt x="4209233" y="47989"/>
                  </a:lnTo>
                  <a:lnTo>
                    <a:pt x="4156159" y="34533"/>
                  </a:lnTo>
                  <a:lnTo>
                    <a:pt x="4090298" y="22802"/>
                  </a:lnTo>
                  <a:lnTo>
                    <a:pt x="4043270" y="16492"/>
                  </a:lnTo>
                  <a:lnTo>
                    <a:pt x="3993683" y="11219"/>
                  </a:lnTo>
                  <a:lnTo>
                    <a:pt x="3942002" y="6976"/>
                  </a:lnTo>
                  <a:lnTo>
                    <a:pt x="3888690" y="3756"/>
                  </a:lnTo>
                  <a:lnTo>
                    <a:pt x="3834214" y="1553"/>
                  </a:lnTo>
                  <a:lnTo>
                    <a:pt x="3779038" y="359"/>
                  </a:lnTo>
                  <a:lnTo>
                    <a:pt x="3723627" y="167"/>
                  </a:lnTo>
                  <a:lnTo>
                    <a:pt x="3668446" y="971"/>
                  </a:lnTo>
                  <a:lnTo>
                    <a:pt x="3613960" y="2765"/>
                  </a:lnTo>
                  <a:lnTo>
                    <a:pt x="3560633" y="5540"/>
                  </a:lnTo>
                  <a:lnTo>
                    <a:pt x="3508930" y="9291"/>
                  </a:lnTo>
                  <a:lnTo>
                    <a:pt x="3459317" y="14011"/>
                  </a:lnTo>
                  <a:lnTo>
                    <a:pt x="3412258" y="19693"/>
                  </a:lnTo>
                  <a:lnTo>
                    <a:pt x="3368219" y="26329"/>
                  </a:lnTo>
                  <a:lnTo>
                    <a:pt x="3327663" y="33914"/>
                  </a:lnTo>
                  <a:lnTo>
                    <a:pt x="3291492" y="26437"/>
                  </a:lnTo>
                  <a:lnTo>
                    <a:pt x="3250891" y="19762"/>
                  </a:lnTo>
                  <a:lnTo>
                    <a:pt x="3206291" y="13946"/>
                  </a:lnTo>
                  <a:lnTo>
                    <a:pt x="3158118" y="9048"/>
                  </a:lnTo>
                  <a:lnTo>
                    <a:pt x="3101825" y="4823"/>
                  </a:lnTo>
                  <a:lnTo>
                    <a:pt x="3044312" y="1931"/>
                  </a:lnTo>
                  <a:lnTo>
                    <a:pt x="2986190" y="335"/>
                  </a:lnTo>
                  <a:lnTo>
                    <a:pt x="2928070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389368" y="3914921"/>
              <a:ext cx="4819015" cy="626745"/>
            </a:xfrm>
            <a:custGeom>
              <a:avLst/>
              <a:gdLst/>
              <a:ahLst/>
              <a:cxnLst/>
              <a:rect l="l" t="t" r="r" b="b"/>
              <a:pathLst>
                <a:path w="4819015" h="626745">
                  <a:moveTo>
                    <a:pt x="438540" y="206304"/>
                  </a:moveTo>
                  <a:lnTo>
                    <a:pt x="432021" y="192711"/>
                  </a:lnTo>
                  <a:lnTo>
                    <a:pt x="433250" y="179329"/>
                  </a:lnTo>
                  <a:lnTo>
                    <a:pt x="441904" y="166232"/>
                  </a:lnTo>
                  <a:lnTo>
                    <a:pt x="480191" y="141198"/>
                  </a:lnTo>
                  <a:lnTo>
                    <a:pt x="544290" y="118213"/>
                  </a:lnTo>
                  <a:lnTo>
                    <a:pt x="585209" y="107677"/>
                  </a:lnTo>
                  <a:lnTo>
                    <a:pt x="631610" y="97880"/>
                  </a:lnTo>
                  <a:lnTo>
                    <a:pt x="683167" y="88896"/>
                  </a:lnTo>
                  <a:lnTo>
                    <a:pt x="739559" y="80802"/>
                  </a:lnTo>
                  <a:lnTo>
                    <a:pt x="800460" y="73671"/>
                  </a:lnTo>
                  <a:lnTo>
                    <a:pt x="865547" y="67581"/>
                  </a:lnTo>
                  <a:lnTo>
                    <a:pt x="934496" y="62606"/>
                  </a:lnTo>
                  <a:lnTo>
                    <a:pt x="1006983" y="58822"/>
                  </a:lnTo>
                  <a:lnTo>
                    <a:pt x="1082684" y="56304"/>
                  </a:lnTo>
                  <a:lnTo>
                    <a:pt x="1132770" y="55400"/>
                  </a:lnTo>
                  <a:lnTo>
                    <a:pt x="1182867" y="55091"/>
                  </a:lnTo>
                  <a:lnTo>
                    <a:pt x="1232811" y="55372"/>
                  </a:lnTo>
                  <a:lnTo>
                    <a:pt x="1282440" y="56237"/>
                  </a:lnTo>
                  <a:lnTo>
                    <a:pt x="1331588" y="57681"/>
                  </a:lnTo>
                  <a:lnTo>
                    <a:pt x="1380093" y="59697"/>
                  </a:lnTo>
                  <a:lnTo>
                    <a:pt x="1427789" y="62280"/>
                  </a:lnTo>
                  <a:lnTo>
                    <a:pt x="1474514" y="65424"/>
                  </a:lnTo>
                  <a:lnTo>
                    <a:pt x="1520104" y="69124"/>
                  </a:lnTo>
                  <a:lnTo>
                    <a:pt x="1564395" y="73373"/>
                  </a:lnTo>
                  <a:lnTo>
                    <a:pt x="1595599" y="64113"/>
                  </a:lnTo>
                  <a:lnTo>
                    <a:pt x="1670860" y="47922"/>
                  </a:lnTo>
                  <a:lnTo>
                    <a:pt x="1714108" y="41034"/>
                  </a:lnTo>
                  <a:lnTo>
                    <a:pt x="1760564" y="34981"/>
                  </a:lnTo>
                  <a:lnTo>
                    <a:pt x="1809823" y="29784"/>
                  </a:lnTo>
                  <a:lnTo>
                    <a:pt x="1861482" y="25466"/>
                  </a:lnTo>
                  <a:lnTo>
                    <a:pt x="1915137" y="22048"/>
                  </a:lnTo>
                  <a:lnTo>
                    <a:pt x="1970385" y="19552"/>
                  </a:lnTo>
                  <a:lnTo>
                    <a:pt x="2026821" y="18001"/>
                  </a:lnTo>
                  <a:lnTo>
                    <a:pt x="2084043" y="17415"/>
                  </a:lnTo>
                  <a:lnTo>
                    <a:pt x="2141646" y="17818"/>
                  </a:lnTo>
                  <a:lnTo>
                    <a:pt x="2199226" y="19231"/>
                  </a:lnTo>
                  <a:lnTo>
                    <a:pt x="2256381" y="21676"/>
                  </a:lnTo>
                  <a:lnTo>
                    <a:pt x="2312706" y="25174"/>
                  </a:lnTo>
                  <a:lnTo>
                    <a:pt x="2367797" y="29749"/>
                  </a:lnTo>
                  <a:lnTo>
                    <a:pt x="2440489" y="37842"/>
                  </a:lnTo>
                  <a:lnTo>
                    <a:pt x="2505846" y="47706"/>
                  </a:lnTo>
                  <a:lnTo>
                    <a:pt x="2536465" y="38332"/>
                  </a:lnTo>
                  <a:lnTo>
                    <a:pt x="2613590" y="22420"/>
                  </a:lnTo>
                  <a:lnTo>
                    <a:pt x="2658873" y="15956"/>
                  </a:lnTo>
                  <a:lnTo>
                    <a:pt x="2707823" y="10534"/>
                  </a:lnTo>
                  <a:lnTo>
                    <a:pt x="2759828" y="6191"/>
                  </a:lnTo>
                  <a:lnTo>
                    <a:pt x="2814278" y="2964"/>
                  </a:lnTo>
                  <a:lnTo>
                    <a:pt x="2870563" y="888"/>
                  </a:lnTo>
                  <a:lnTo>
                    <a:pt x="2928070" y="0"/>
                  </a:lnTo>
                  <a:lnTo>
                    <a:pt x="2986190" y="335"/>
                  </a:lnTo>
                  <a:lnTo>
                    <a:pt x="3044312" y="1931"/>
                  </a:lnTo>
                  <a:lnTo>
                    <a:pt x="3101825" y="4823"/>
                  </a:lnTo>
                  <a:lnTo>
                    <a:pt x="3158118" y="9048"/>
                  </a:lnTo>
                  <a:lnTo>
                    <a:pt x="3206291" y="13946"/>
                  </a:lnTo>
                  <a:lnTo>
                    <a:pt x="3250891" y="19762"/>
                  </a:lnTo>
                  <a:lnTo>
                    <a:pt x="3291492" y="26437"/>
                  </a:lnTo>
                  <a:lnTo>
                    <a:pt x="3327663" y="33914"/>
                  </a:lnTo>
                  <a:lnTo>
                    <a:pt x="3368219" y="26329"/>
                  </a:lnTo>
                  <a:lnTo>
                    <a:pt x="3412258" y="19693"/>
                  </a:lnTo>
                  <a:lnTo>
                    <a:pt x="3459317" y="14011"/>
                  </a:lnTo>
                  <a:lnTo>
                    <a:pt x="3508930" y="9291"/>
                  </a:lnTo>
                  <a:lnTo>
                    <a:pt x="3560633" y="5540"/>
                  </a:lnTo>
                  <a:lnTo>
                    <a:pt x="3613960" y="2765"/>
                  </a:lnTo>
                  <a:lnTo>
                    <a:pt x="3668446" y="971"/>
                  </a:lnTo>
                  <a:lnTo>
                    <a:pt x="3723627" y="167"/>
                  </a:lnTo>
                  <a:lnTo>
                    <a:pt x="3779038" y="359"/>
                  </a:lnTo>
                  <a:lnTo>
                    <a:pt x="3834214" y="1553"/>
                  </a:lnTo>
                  <a:lnTo>
                    <a:pt x="3888690" y="3756"/>
                  </a:lnTo>
                  <a:lnTo>
                    <a:pt x="3942002" y="6976"/>
                  </a:lnTo>
                  <a:lnTo>
                    <a:pt x="3993683" y="11219"/>
                  </a:lnTo>
                  <a:lnTo>
                    <a:pt x="4043270" y="16492"/>
                  </a:lnTo>
                  <a:lnTo>
                    <a:pt x="4090298" y="22802"/>
                  </a:lnTo>
                  <a:lnTo>
                    <a:pt x="4156159" y="34533"/>
                  </a:lnTo>
                  <a:lnTo>
                    <a:pt x="4209233" y="47989"/>
                  </a:lnTo>
                  <a:lnTo>
                    <a:pt x="4248496" y="62850"/>
                  </a:lnTo>
                  <a:lnTo>
                    <a:pt x="4272924" y="78796"/>
                  </a:lnTo>
                  <a:lnTo>
                    <a:pt x="4349290" y="83485"/>
                  </a:lnTo>
                  <a:lnTo>
                    <a:pt x="4419750" y="89796"/>
                  </a:lnTo>
                  <a:lnTo>
                    <a:pt x="4483807" y="97576"/>
                  </a:lnTo>
                  <a:lnTo>
                    <a:pt x="4540964" y="106671"/>
                  </a:lnTo>
                  <a:lnTo>
                    <a:pt x="4590724" y="116925"/>
                  </a:lnTo>
                  <a:lnTo>
                    <a:pt x="4632588" y="128186"/>
                  </a:lnTo>
                  <a:lnTo>
                    <a:pt x="4690641" y="153110"/>
                  </a:lnTo>
                  <a:lnTo>
                    <a:pt x="4711144" y="180208"/>
                  </a:lnTo>
                  <a:lnTo>
                    <a:pt x="4706072" y="194187"/>
                  </a:lnTo>
                  <a:lnTo>
                    <a:pt x="4670777" y="218706"/>
                  </a:lnTo>
                  <a:lnTo>
                    <a:pt x="4662941" y="222103"/>
                  </a:lnTo>
                  <a:lnTo>
                    <a:pt x="4712523" y="235014"/>
                  </a:lnTo>
                  <a:lnTo>
                    <a:pt x="4752537" y="248561"/>
                  </a:lnTo>
                  <a:lnTo>
                    <a:pt x="4804272" y="277002"/>
                  </a:lnTo>
                  <a:lnTo>
                    <a:pt x="4818979" y="306301"/>
                  </a:lnTo>
                  <a:lnTo>
                    <a:pt x="4812706" y="320920"/>
                  </a:lnTo>
                  <a:lnTo>
                    <a:pt x="4773426" y="349394"/>
                  </a:lnTo>
                  <a:lnTo>
                    <a:pt x="4699195" y="375911"/>
                  </a:lnTo>
                  <a:lnTo>
                    <a:pt x="4649232" y="388084"/>
                  </a:lnTo>
                  <a:lnTo>
                    <a:pt x="4590842" y="399345"/>
                  </a:lnTo>
                  <a:lnTo>
                    <a:pt x="4524130" y="409555"/>
                  </a:lnTo>
                  <a:lnTo>
                    <a:pt x="4478887" y="415249"/>
                  </a:lnTo>
                  <a:lnTo>
                    <a:pt x="4431578" y="420323"/>
                  </a:lnTo>
                  <a:lnTo>
                    <a:pt x="4382408" y="424764"/>
                  </a:lnTo>
                  <a:lnTo>
                    <a:pt x="4331580" y="428554"/>
                  </a:lnTo>
                  <a:lnTo>
                    <a:pt x="4279299" y="431679"/>
                  </a:lnTo>
                  <a:lnTo>
                    <a:pt x="4225770" y="434122"/>
                  </a:lnTo>
                  <a:lnTo>
                    <a:pt x="4171197" y="435869"/>
                  </a:lnTo>
                  <a:lnTo>
                    <a:pt x="4166245" y="449165"/>
                  </a:lnTo>
                  <a:lnTo>
                    <a:pt x="4131851" y="474283"/>
                  </a:lnTo>
                  <a:lnTo>
                    <a:pt x="4068051" y="496873"/>
                  </a:lnTo>
                  <a:lnTo>
                    <a:pt x="4026342" y="507007"/>
                  </a:lnTo>
                  <a:lnTo>
                    <a:pt x="3978744" y="516254"/>
                  </a:lnTo>
                  <a:lnTo>
                    <a:pt x="3925744" y="524529"/>
                  </a:lnTo>
                  <a:lnTo>
                    <a:pt x="3867829" y="531747"/>
                  </a:lnTo>
                  <a:lnTo>
                    <a:pt x="3805487" y="537824"/>
                  </a:lnTo>
                  <a:lnTo>
                    <a:pt x="3739205" y="542674"/>
                  </a:lnTo>
                  <a:lnTo>
                    <a:pt x="3669470" y="546212"/>
                  </a:lnTo>
                  <a:lnTo>
                    <a:pt x="3596770" y="548353"/>
                  </a:lnTo>
                  <a:lnTo>
                    <a:pt x="3521592" y="549014"/>
                  </a:lnTo>
                  <a:lnTo>
                    <a:pt x="3470793" y="548588"/>
                  </a:lnTo>
                  <a:lnTo>
                    <a:pt x="3420545" y="547460"/>
                  </a:lnTo>
                  <a:lnTo>
                    <a:pt x="3371072" y="545642"/>
                  </a:lnTo>
                  <a:lnTo>
                    <a:pt x="3322600" y="543146"/>
                  </a:lnTo>
                  <a:lnTo>
                    <a:pt x="3275351" y="539983"/>
                  </a:lnTo>
                  <a:lnTo>
                    <a:pt x="3229550" y="536165"/>
                  </a:lnTo>
                  <a:lnTo>
                    <a:pt x="3185423" y="531703"/>
                  </a:lnTo>
                  <a:lnTo>
                    <a:pt x="3163971" y="542595"/>
                  </a:lnTo>
                  <a:lnTo>
                    <a:pt x="3107262" y="562741"/>
                  </a:lnTo>
                  <a:lnTo>
                    <a:pt x="3034020" y="580525"/>
                  </a:lnTo>
                  <a:lnTo>
                    <a:pt x="2991903" y="588464"/>
                  </a:lnTo>
                  <a:lnTo>
                    <a:pt x="2946497" y="595732"/>
                  </a:lnTo>
                  <a:lnTo>
                    <a:pt x="2898084" y="602302"/>
                  </a:lnTo>
                  <a:lnTo>
                    <a:pt x="2846945" y="608148"/>
                  </a:lnTo>
                  <a:lnTo>
                    <a:pt x="2793361" y="613243"/>
                  </a:lnTo>
                  <a:lnTo>
                    <a:pt x="2737614" y="617560"/>
                  </a:lnTo>
                  <a:lnTo>
                    <a:pt x="2679985" y="621072"/>
                  </a:lnTo>
                  <a:lnTo>
                    <a:pt x="2620755" y="623752"/>
                  </a:lnTo>
                  <a:lnTo>
                    <a:pt x="2560207" y="625574"/>
                  </a:lnTo>
                  <a:lnTo>
                    <a:pt x="2498621" y="626511"/>
                  </a:lnTo>
                  <a:lnTo>
                    <a:pt x="2436278" y="626535"/>
                  </a:lnTo>
                  <a:lnTo>
                    <a:pt x="2373461" y="625621"/>
                  </a:lnTo>
                  <a:lnTo>
                    <a:pt x="2310450" y="623742"/>
                  </a:lnTo>
                  <a:lnTo>
                    <a:pt x="2247528" y="620870"/>
                  </a:lnTo>
                  <a:lnTo>
                    <a:pt x="2186152" y="617046"/>
                  </a:lnTo>
                  <a:lnTo>
                    <a:pt x="2127184" y="612324"/>
                  </a:lnTo>
                  <a:lnTo>
                    <a:pt x="2070912" y="606742"/>
                  </a:lnTo>
                  <a:lnTo>
                    <a:pt x="2017626" y="600337"/>
                  </a:lnTo>
                  <a:lnTo>
                    <a:pt x="1967614" y="593148"/>
                  </a:lnTo>
                  <a:lnTo>
                    <a:pt x="1921166" y="585212"/>
                  </a:lnTo>
                  <a:lnTo>
                    <a:pt x="1878569" y="576567"/>
                  </a:lnTo>
                  <a:lnTo>
                    <a:pt x="1840112" y="567251"/>
                  </a:lnTo>
                  <a:lnTo>
                    <a:pt x="1786350" y="572545"/>
                  </a:lnTo>
                  <a:lnTo>
                    <a:pt x="1731413" y="577089"/>
                  </a:lnTo>
                  <a:lnTo>
                    <a:pt x="1675502" y="580893"/>
                  </a:lnTo>
                  <a:lnTo>
                    <a:pt x="1618815" y="583964"/>
                  </a:lnTo>
                  <a:lnTo>
                    <a:pt x="1561552" y="586313"/>
                  </a:lnTo>
                  <a:lnTo>
                    <a:pt x="1503913" y="587947"/>
                  </a:lnTo>
                  <a:lnTo>
                    <a:pt x="1446098" y="588875"/>
                  </a:lnTo>
                  <a:lnTo>
                    <a:pt x="1388305" y="589107"/>
                  </a:lnTo>
                  <a:lnTo>
                    <a:pt x="1330735" y="588651"/>
                  </a:lnTo>
                  <a:lnTo>
                    <a:pt x="1273588" y="587516"/>
                  </a:lnTo>
                  <a:lnTo>
                    <a:pt x="1217062" y="585710"/>
                  </a:lnTo>
                  <a:lnTo>
                    <a:pt x="1161357" y="583244"/>
                  </a:lnTo>
                  <a:lnTo>
                    <a:pt x="1106673" y="580125"/>
                  </a:lnTo>
                  <a:lnTo>
                    <a:pt x="1053210" y="576362"/>
                  </a:lnTo>
                  <a:lnTo>
                    <a:pt x="1001167" y="571964"/>
                  </a:lnTo>
                  <a:lnTo>
                    <a:pt x="950744" y="566941"/>
                  </a:lnTo>
                  <a:lnTo>
                    <a:pt x="902140" y="561300"/>
                  </a:lnTo>
                  <a:lnTo>
                    <a:pt x="855555" y="555051"/>
                  </a:lnTo>
                  <a:lnTo>
                    <a:pt x="811189" y="548202"/>
                  </a:lnTo>
                  <a:lnTo>
                    <a:pt x="769241" y="540763"/>
                  </a:lnTo>
                  <a:lnTo>
                    <a:pt x="729910" y="532742"/>
                  </a:lnTo>
                  <a:lnTo>
                    <a:pt x="659901" y="514990"/>
                  </a:lnTo>
                  <a:lnTo>
                    <a:pt x="656853" y="514076"/>
                  </a:lnTo>
                  <a:lnTo>
                    <a:pt x="653805" y="513161"/>
                  </a:lnTo>
                  <a:lnTo>
                    <a:pt x="650757" y="512234"/>
                  </a:lnTo>
                  <a:lnTo>
                    <a:pt x="578852" y="512788"/>
                  </a:lnTo>
                  <a:lnTo>
                    <a:pt x="509028" y="511515"/>
                  </a:lnTo>
                  <a:lnTo>
                    <a:pt x="442118" y="508530"/>
                  </a:lnTo>
                  <a:lnTo>
                    <a:pt x="378955" y="503950"/>
                  </a:lnTo>
                  <a:lnTo>
                    <a:pt x="320374" y="497892"/>
                  </a:lnTo>
                  <a:lnTo>
                    <a:pt x="267207" y="490472"/>
                  </a:lnTo>
                  <a:lnTo>
                    <a:pt x="220289" y="481806"/>
                  </a:lnTo>
                  <a:lnTo>
                    <a:pt x="180452" y="472010"/>
                  </a:lnTo>
                  <a:lnTo>
                    <a:pt x="125359" y="449497"/>
                  </a:lnTo>
                  <a:lnTo>
                    <a:pt x="110979" y="418300"/>
                  </a:lnTo>
                  <a:lnTo>
                    <a:pt x="132787" y="400206"/>
                  </a:lnTo>
                  <a:lnTo>
                    <a:pt x="176027" y="383357"/>
                  </a:lnTo>
                  <a:lnTo>
                    <a:pt x="239531" y="368381"/>
                  </a:lnTo>
                  <a:lnTo>
                    <a:pt x="168403" y="359350"/>
                  </a:lnTo>
                  <a:lnTo>
                    <a:pt x="109103" y="348524"/>
                  </a:lnTo>
                  <a:lnTo>
                    <a:pt x="62121" y="336234"/>
                  </a:lnTo>
                  <a:lnTo>
                    <a:pt x="7078" y="308600"/>
                  </a:lnTo>
                  <a:lnTo>
                    <a:pt x="0" y="293921"/>
                  </a:lnTo>
                  <a:lnTo>
                    <a:pt x="7204" y="279112"/>
                  </a:lnTo>
                  <a:lnTo>
                    <a:pt x="66430" y="250437"/>
                  </a:lnTo>
                  <a:lnTo>
                    <a:pt x="103319" y="240786"/>
                  </a:lnTo>
                  <a:lnTo>
                    <a:pt x="146660" y="232202"/>
                  </a:lnTo>
                  <a:lnTo>
                    <a:pt x="195719" y="224770"/>
                  </a:lnTo>
                  <a:lnTo>
                    <a:pt x="249763" y="218574"/>
                  </a:lnTo>
                  <a:lnTo>
                    <a:pt x="308059" y="213699"/>
                  </a:lnTo>
                  <a:lnTo>
                    <a:pt x="369875" y="210228"/>
                  </a:lnTo>
                  <a:lnTo>
                    <a:pt x="434476" y="208247"/>
                  </a:lnTo>
                  <a:lnTo>
                    <a:pt x="438540" y="206304"/>
                  </a:lnTo>
                  <a:close/>
                </a:path>
                <a:path w="4819015" h="626745">
                  <a:moveTo>
                    <a:pt x="526932" y="377487"/>
                  </a:moveTo>
                  <a:lnTo>
                    <a:pt x="477727" y="377725"/>
                  </a:lnTo>
                  <a:lnTo>
                    <a:pt x="428907" y="377076"/>
                  </a:lnTo>
                  <a:lnTo>
                    <a:pt x="380834" y="375557"/>
                  </a:lnTo>
                  <a:lnTo>
                    <a:pt x="333873" y="373183"/>
                  </a:lnTo>
                  <a:lnTo>
                    <a:pt x="288387" y="369968"/>
                  </a:lnTo>
                  <a:lnTo>
                    <a:pt x="244738" y="365930"/>
                  </a:lnTo>
                </a:path>
                <a:path w="4819015" h="626745">
                  <a:moveTo>
                    <a:pt x="775852" y="503954"/>
                  </a:moveTo>
                  <a:lnTo>
                    <a:pt x="745866" y="505873"/>
                  </a:lnTo>
                  <a:lnTo>
                    <a:pt x="715225" y="507435"/>
                  </a:lnTo>
                  <a:lnTo>
                    <a:pt x="684037" y="508638"/>
                  </a:lnTo>
                  <a:lnTo>
                    <a:pt x="652408" y="509478"/>
                  </a:lnTo>
                </a:path>
                <a:path w="4819015" h="626745">
                  <a:moveTo>
                    <a:pt x="1839858" y="564723"/>
                  </a:moveTo>
                  <a:lnTo>
                    <a:pt x="1818407" y="558689"/>
                  </a:lnTo>
                  <a:lnTo>
                    <a:pt x="1798837" y="552463"/>
                  </a:lnTo>
                  <a:lnTo>
                    <a:pt x="1781172" y="546059"/>
                  </a:lnTo>
                  <a:lnTo>
                    <a:pt x="1765436" y="539489"/>
                  </a:lnTo>
                </a:path>
                <a:path w="4819015" h="626745">
                  <a:moveTo>
                    <a:pt x="3215649" y="501808"/>
                  </a:moveTo>
                  <a:lnTo>
                    <a:pt x="3211291" y="508825"/>
                  </a:lnTo>
                  <a:lnTo>
                    <a:pt x="3204886" y="515789"/>
                  </a:lnTo>
                  <a:lnTo>
                    <a:pt x="3196432" y="522683"/>
                  </a:lnTo>
                  <a:lnTo>
                    <a:pt x="3185931" y="529494"/>
                  </a:lnTo>
                </a:path>
                <a:path w="4819015" h="626745">
                  <a:moveTo>
                    <a:pt x="3806326" y="330764"/>
                  </a:moveTo>
                  <a:lnTo>
                    <a:pt x="3886074" y="338934"/>
                  </a:lnTo>
                  <a:lnTo>
                    <a:pt x="3957396" y="348870"/>
                  </a:lnTo>
                  <a:lnTo>
                    <a:pt x="4019580" y="360369"/>
                  </a:lnTo>
                  <a:lnTo>
                    <a:pt x="4071915" y="373228"/>
                  </a:lnTo>
                  <a:lnTo>
                    <a:pt x="4113688" y="387245"/>
                  </a:lnTo>
                  <a:lnTo>
                    <a:pt x="4162707" y="417943"/>
                  </a:lnTo>
                  <a:lnTo>
                    <a:pt x="4168530" y="434218"/>
                  </a:lnTo>
                </a:path>
                <a:path w="4819015" h="626745">
                  <a:moveTo>
                    <a:pt x="4660655" y="220566"/>
                  </a:moveTo>
                  <a:lnTo>
                    <a:pt x="4630024" y="231461"/>
                  </a:lnTo>
                  <a:lnTo>
                    <a:pt x="4592678" y="241623"/>
                  </a:lnTo>
                  <a:lnTo>
                    <a:pt x="4548998" y="250956"/>
                  </a:lnTo>
                  <a:lnTo>
                    <a:pt x="4499365" y="259365"/>
                  </a:lnTo>
                </a:path>
                <a:path w="4819015" h="626745">
                  <a:moveTo>
                    <a:pt x="4273686" y="76624"/>
                  </a:moveTo>
                  <a:lnTo>
                    <a:pt x="4279782" y="82670"/>
                  </a:lnTo>
                  <a:lnTo>
                    <a:pt x="4282703" y="88804"/>
                  </a:lnTo>
                  <a:lnTo>
                    <a:pt x="4282195" y="94938"/>
                  </a:lnTo>
                </a:path>
                <a:path w="4819015" h="626745">
                  <a:moveTo>
                    <a:pt x="3243589" y="55250"/>
                  </a:moveTo>
                  <a:lnTo>
                    <a:pt x="3260577" y="49022"/>
                  </a:lnTo>
                  <a:lnTo>
                    <a:pt x="3280054" y="43038"/>
                  </a:lnTo>
                  <a:lnTo>
                    <a:pt x="3301935" y="37318"/>
                  </a:lnTo>
                  <a:lnTo>
                    <a:pt x="3326139" y="31882"/>
                  </a:lnTo>
                </a:path>
                <a:path w="4819015" h="626745">
                  <a:moveTo>
                    <a:pt x="2470794" y="66388"/>
                  </a:moveTo>
                  <a:lnTo>
                    <a:pt x="2478098" y="61192"/>
                  </a:lnTo>
                  <a:lnTo>
                    <a:pt x="2487225" y="56092"/>
                  </a:lnTo>
                  <a:lnTo>
                    <a:pt x="2498137" y="51101"/>
                  </a:lnTo>
                  <a:lnTo>
                    <a:pt x="2510799" y="46233"/>
                  </a:lnTo>
                </a:path>
                <a:path w="4819015" h="626745">
                  <a:moveTo>
                    <a:pt x="1563760" y="73221"/>
                  </a:moveTo>
                  <a:lnTo>
                    <a:pt x="1602437" y="77521"/>
                  </a:lnTo>
                  <a:lnTo>
                    <a:pt x="1639531" y="82223"/>
                  </a:lnTo>
                  <a:lnTo>
                    <a:pt x="1674935" y="87314"/>
                  </a:lnTo>
                  <a:lnTo>
                    <a:pt x="1708540" y="92779"/>
                  </a:lnTo>
                </a:path>
                <a:path w="4819015" h="626745">
                  <a:moveTo>
                    <a:pt x="463813" y="226878"/>
                  </a:moveTo>
                  <a:lnTo>
                    <a:pt x="455792" y="221802"/>
                  </a:lnTo>
                  <a:lnTo>
                    <a:pt x="448890" y="216677"/>
                  </a:lnTo>
                  <a:lnTo>
                    <a:pt x="443132" y="211508"/>
                  </a:lnTo>
                  <a:lnTo>
                    <a:pt x="438540" y="20630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2713101" y="3918000"/>
            <a:ext cx="4091940" cy="9391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5082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Consider</a:t>
            </a:r>
            <a:r>
              <a:rPr dirty="0" sz="1800" spc="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Multi-Region</a:t>
            </a:r>
            <a:endParaRPr sz="1800">
              <a:latin typeface="Arial"/>
              <a:cs typeface="Arial"/>
            </a:endParaRPr>
          </a:p>
          <a:p>
            <a:pPr algn="ctr" marR="252095">
              <a:lnSpc>
                <a:spcPct val="100000"/>
              </a:lnSpc>
              <a:spcBef>
                <a:spcPts val="5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Active-Active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for this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class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u="heavy" sz="1800" spc="-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Reliability </a:t>
            </a:r>
            <a:r>
              <a:rPr dirty="0" u="heavy" sz="1800" spc="-1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Pillar </a:t>
            </a:r>
            <a:r>
              <a:rPr dirty="0" u="heavy" sz="1800" spc="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whitepaper </a:t>
            </a:r>
            <a:r>
              <a:rPr dirty="0" u="heavy" sz="1800" spc="4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(Nov</a:t>
            </a:r>
            <a:r>
              <a:rPr dirty="0" u="heavy" sz="1800" spc="-27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 </a:t>
            </a:r>
            <a:r>
              <a:rPr dirty="0" u="heavy" sz="1800" spc="7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4"/>
              </a:rPr>
              <a:t>2017)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161276" y="3590531"/>
            <a:ext cx="601980" cy="706120"/>
            <a:chOff x="7161276" y="3590531"/>
            <a:chExt cx="601980" cy="706120"/>
          </a:xfrm>
        </p:grpSpPr>
        <p:sp>
          <p:nvSpPr>
            <p:cNvPr id="12" name="object 12"/>
            <p:cNvSpPr/>
            <p:nvPr/>
          </p:nvSpPr>
          <p:spPr>
            <a:xfrm>
              <a:off x="7161276" y="3590531"/>
              <a:ext cx="601954" cy="70563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203186" y="3691889"/>
              <a:ext cx="482600" cy="546735"/>
            </a:xfrm>
            <a:custGeom>
              <a:avLst/>
              <a:gdLst/>
              <a:ahLst/>
              <a:cxnLst/>
              <a:rect l="l" t="t" r="r" b="b"/>
              <a:pathLst>
                <a:path w="482600" h="546735">
                  <a:moveTo>
                    <a:pt x="430530" y="520763"/>
                  </a:moveTo>
                  <a:lnTo>
                    <a:pt x="0" y="520763"/>
                  </a:lnTo>
                  <a:lnTo>
                    <a:pt x="0" y="546671"/>
                  </a:lnTo>
                  <a:lnTo>
                    <a:pt x="450596" y="546671"/>
                  </a:lnTo>
                  <a:lnTo>
                    <a:pt x="456438" y="540867"/>
                  </a:lnTo>
                  <a:lnTo>
                    <a:pt x="456438" y="533717"/>
                  </a:lnTo>
                  <a:lnTo>
                    <a:pt x="430530" y="533717"/>
                  </a:lnTo>
                  <a:lnTo>
                    <a:pt x="430530" y="520763"/>
                  </a:lnTo>
                  <a:close/>
                </a:path>
                <a:path w="482600" h="546735">
                  <a:moveTo>
                    <a:pt x="456438" y="64770"/>
                  </a:moveTo>
                  <a:lnTo>
                    <a:pt x="430530" y="64770"/>
                  </a:lnTo>
                  <a:lnTo>
                    <a:pt x="430530" y="533717"/>
                  </a:lnTo>
                  <a:lnTo>
                    <a:pt x="443484" y="520763"/>
                  </a:lnTo>
                  <a:lnTo>
                    <a:pt x="456438" y="520763"/>
                  </a:lnTo>
                  <a:lnTo>
                    <a:pt x="456438" y="64770"/>
                  </a:lnTo>
                  <a:close/>
                </a:path>
                <a:path w="482600" h="546735">
                  <a:moveTo>
                    <a:pt x="456438" y="520763"/>
                  </a:moveTo>
                  <a:lnTo>
                    <a:pt x="443484" y="520763"/>
                  </a:lnTo>
                  <a:lnTo>
                    <a:pt x="430530" y="533717"/>
                  </a:lnTo>
                  <a:lnTo>
                    <a:pt x="456438" y="533717"/>
                  </a:lnTo>
                  <a:lnTo>
                    <a:pt x="456438" y="520763"/>
                  </a:lnTo>
                  <a:close/>
                </a:path>
                <a:path w="482600" h="546735">
                  <a:moveTo>
                    <a:pt x="443484" y="0"/>
                  </a:moveTo>
                  <a:lnTo>
                    <a:pt x="404622" y="77724"/>
                  </a:lnTo>
                  <a:lnTo>
                    <a:pt x="430530" y="77724"/>
                  </a:lnTo>
                  <a:lnTo>
                    <a:pt x="430530" y="64770"/>
                  </a:lnTo>
                  <a:lnTo>
                    <a:pt x="475869" y="64770"/>
                  </a:lnTo>
                  <a:lnTo>
                    <a:pt x="443484" y="0"/>
                  </a:lnTo>
                  <a:close/>
                </a:path>
                <a:path w="482600" h="546735">
                  <a:moveTo>
                    <a:pt x="475869" y="64770"/>
                  </a:moveTo>
                  <a:lnTo>
                    <a:pt x="456438" y="64770"/>
                  </a:lnTo>
                  <a:lnTo>
                    <a:pt x="456438" y="77724"/>
                  </a:lnTo>
                  <a:lnTo>
                    <a:pt x="482346" y="77724"/>
                  </a:lnTo>
                  <a:lnTo>
                    <a:pt x="475869" y="6477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703453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315720" algn="l"/>
                <a:tab pos="2341880" algn="l"/>
                <a:tab pos="3253104" algn="l"/>
                <a:tab pos="4240530" algn="l"/>
                <a:tab pos="5558155" algn="l"/>
              </a:tabLst>
            </a:pPr>
            <a:r>
              <a:rPr dirty="0" sz="2800" spc="409">
                <a:solidFill>
                  <a:srgbClr val="FFFFFF"/>
                </a:solidFill>
              </a:rPr>
              <a:t>U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30">
                <a:solidFill>
                  <a:srgbClr val="FFFFFF"/>
                </a:solidFill>
              </a:rPr>
              <a:t>d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5">
                <a:solidFill>
                  <a:srgbClr val="FFFFFF"/>
                </a:solidFill>
              </a:rPr>
              <a:t>d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-5">
                <a:solidFill>
                  <a:srgbClr val="FFFFFF"/>
                </a:solidFill>
              </a:rPr>
              <a:t>w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80">
                <a:solidFill>
                  <a:srgbClr val="FFFFFF"/>
                </a:solidFill>
              </a:rPr>
              <a:t>A</a:t>
            </a:r>
            <a:r>
              <a:rPr dirty="0" sz="2800" spc="440">
                <a:solidFill>
                  <a:srgbClr val="FFFFFF"/>
                </a:solidFill>
              </a:rPr>
              <a:t>W</a:t>
            </a:r>
            <a:r>
              <a:rPr dirty="0" sz="2800" spc="204">
                <a:solidFill>
                  <a:srgbClr val="FFFFFF"/>
                </a:solidFill>
              </a:rPr>
              <a:t>S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405">
                <a:solidFill>
                  <a:srgbClr val="FFFFFF"/>
                </a:solidFill>
              </a:rPr>
              <a:t>m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220">
                <a:solidFill>
                  <a:srgbClr val="FFFFFF"/>
                </a:solidFill>
              </a:rPr>
              <a:t>k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40">
                <a:solidFill>
                  <a:srgbClr val="FFFFFF"/>
                </a:solidFill>
              </a:rPr>
              <a:t>s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275">
                <a:solidFill>
                  <a:srgbClr val="FFFFFF"/>
                </a:solidFill>
              </a:rPr>
              <a:t>v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35">
                <a:solidFill>
                  <a:srgbClr val="FFFFFF"/>
                </a:solidFill>
              </a:rPr>
              <a:t>s  </a:t>
            </a:r>
            <a:r>
              <a:rPr dirty="0" sz="2800" spc="235">
                <a:solidFill>
                  <a:srgbClr val="FFFFFF"/>
                </a:solidFill>
              </a:rPr>
              <a:t>highly	</a:t>
            </a:r>
            <a:r>
              <a:rPr dirty="0" sz="2800" spc="185">
                <a:solidFill>
                  <a:srgbClr val="FFFFFF"/>
                </a:solidFill>
              </a:rPr>
              <a:t>available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49223"/>
            <a:ext cx="6858000" cy="385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49223"/>
            <a:ext cx="6858000" cy="385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88" y="356742"/>
            <a:ext cx="51123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77465" algn="l"/>
                <a:tab pos="3585210" algn="l"/>
              </a:tabLst>
            </a:pPr>
            <a:r>
              <a:rPr dirty="0" sz="2800" spc="375"/>
              <a:t>R</a:t>
            </a:r>
            <a:r>
              <a:rPr dirty="0" sz="2800" spc="240"/>
              <a:t>e</a:t>
            </a:r>
            <a:r>
              <a:rPr dirty="0" sz="2800" spc="509"/>
              <a:t>g</a:t>
            </a:r>
            <a:r>
              <a:rPr dirty="0" sz="2800" spc="200"/>
              <a:t>i</a:t>
            </a:r>
            <a:r>
              <a:rPr dirty="0" sz="2800" spc="409"/>
              <a:t>o</a:t>
            </a:r>
            <a:r>
              <a:rPr dirty="0" sz="2800" spc="420"/>
              <a:t>n</a:t>
            </a:r>
            <a:r>
              <a:rPr dirty="0" sz="2800" spc="60"/>
              <a:t>-</a:t>
            </a:r>
            <a:r>
              <a:rPr dirty="0" sz="2800" spc="-545"/>
              <a:t> </a:t>
            </a:r>
            <a:r>
              <a:rPr dirty="0" sz="2800" spc="360"/>
              <a:t>w</a:t>
            </a:r>
            <a:r>
              <a:rPr dirty="0" sz="2800" spc="200"/>
              <a:t>i</a:t>
            </a:r>
            <a:r>
              <a:rPr dirty="0" sz="2800" spc="375"/>
              <a:t>d</a:t>
            </a:r>
            <a:r>
              <a:rPr dirty="0" sz="2800" spc="-50"/>
              <a:t>e</a:t>
            </a:r>
            <a:r>
              <a:rPr dirty="0" sz="2800"/>
              <a:t>	</a:t>
            </a:r>
            <a:r>
              <a:rPr dirty="0" sz="2800" spc="440"/>
              <a:t>A</a:t>
            </a:r>
            <a:r>
              <a:rPr dirty="0" sz="2800" spc="500"/>
              <a:t>W</a:t>
            </a:r>
            <a:r>
              <a:rPr dirty="0" sz="2800" spc="245"/>
              <a:t>S</a:t>
            </a:r>
            <a:r>
              <a:rPr dirty="0" sz="2800"/>
              <a:t>	</a:t>
            </a:r>
            <a:r>
              <a:rPr dirty="0" sz="2800" spc="370"/>
              <a:t>s</a:t>
            </a:r>
            <a:r>
              <a:rPr dirty="0" sz="2800" spc="240"/>
              <a:t>e</a:t>
            </a:r>
            <a:r>
              <a:rPr dirty="0" sz="2800" spc="245"/>
              <a:t>r</a:t>
            </a:r>
            <a:r>
              <a:rPr dirty="0" sz="2800" spc="345"/>
              <a:t>v</a:t>
            </a:r>
            <a:r>
              <a:rPr dirty="0" sz="2800" spc="200"/>
              <a:t>i</a:t>
            </a:r>
            <a:r>
              <a:rPr dirty="0" sz="2800" spc="190"/>
              <a:t>c</a:t>
            </a:r>
            <a:r>
              <a:rPr dirty="0" sz="2800" spc="240"/>
              <a:t>e</a:t>
            </a:r>
            <a:r>
              <a:rPr dirty="0" sz="2800" spc="70"/>
              <a:t>s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4364735" y="1335024"/>
            <a:ext cx="544067" cy="6019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73829" y="1959355"/>
            <a:ext cx="109220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600" spc="45" b="1">
                <a:solidFill>
                  <a:srgbClr val="FFFFFF"/>
                </a:solidFill>
                <a:latin typeface="Trebuchet MS"/>
                <a:cs typeface="Trebuchet MS"/>
              </a:rPr>
              <a:t>Dy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amoDB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11652" y="2801111"/>
            <a:ext cx="521208" cy="603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170935" y="3417265"/>
            <a:ext cx="8020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maz</a:t>
            </a:r>
            <a:r>
              <a:rPr dirty="0" sz="1600" spc="35" b="1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endParaRPr sz="16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600" spc="85" b="1">
                <a:solidFill>
                  <a:srgbClr val="FFFFFF"/>
                </a:solidFill>
                <a:latin typeface="Trebuchet MS"/>
                <a:cs typeface="Trebuchet MS"/>
              </a:rPr>
              <a:t>RDS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175503" y="2813304"/>
            <a:ext cx="548639" cy="647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964048" y="3457702"/>
            <a:ext cx="111379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6845">
              <a:lnSpc>
                <a:spcPct val="100000"/>
              </a:lnSpc>
              <a:spcBef>
                <a:spcPts val="95"/>
              </a:spcBef>
            </a:pP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Amazon  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Elast</a:t>
            </a:r>
            <a:r>
              <a:rPr dirty="0" sz="1600" spc="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10" b="1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1600" spc="-35" b="1">
                <a:solidFill>
                  <a:srgbClr val="FFFFFF"/>
                </a:solidFill>
                <a:latin typeface="Trebuchet MS"/>
                <a:cs typeface="Trebuchet MS"/>
              </a:rPr>
              <a:t>che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62427" y="1409700"/>
            <a:ext cx="522731" cy="6263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508250" y="1984628"/>
            <a:ext cx="80264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82575" marR="5080" indent="-270510">
              <a:lnSpc>
                <a:spcPct val="100000"/>
              </a:lnSpc>
              <a:spcBef>
                <a:spcPts val="95"/>
              </a:spcBef>
            </a:pP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Ama</a:t>
            </a:r>
            <a:r>
              <a:rPr dirty="0" sz="1600" spc="-55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600" spc="55" b="1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899403" y="1315211"/>
            <a:ext cx="542544" cy="6522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778753" y="1962657"/>
            <a:ext cx="8020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7965" marR="5080" indent="-215265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65" b="1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600" spc="4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600" spc="15" b="1">
                <a:solidFill>
                  <a:srgbClr val="FFFFFF"/>
                </a:solidFill>
                <a:latin typeface="Trebuchet MS"/>
                <a:cs typeface="Trebuchet MS"/>
              </a:rPr>
              <a:t>EFS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26223" y="1313688"/>
            <a:ext cx="545592" cy="653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998589" y="1948433"/>
            <a:ext cx="8013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1295" marR="5080" indent="-18923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600" spc="120" b="1">
                <a:solidFill>
                  <a:srgbClr val="FFFFFF"/>
                </a:solidFill>
                <a:latin typeface="Trebuchet MS"/>
                <a:cs typeface="Trebuchet MS"/>
              </a:rPr>
              <a:t>SQS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321040" y="1292352"/>
            <a:ext cx="537972" cy="6446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8036814" y="1921509"/>
            <a:ext cx="80137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5405" marR="5080" indent="-53340">
              <a:lnSpc>
                <a:spcPct val="100000"/>
              </a:lnSpc>
              <a:spcBef>
                <a:spcPts val="95"/>
              </a:spcBef>
            </a:pPr>
            <a:r>
              <a:rPr dirty="0" sz="1600" spc="40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50" b="1">
                <a:solidFill>
                  <a:srgbClr val="FFFFFF"/>
                </a:solidFill>
                <a:latin typeface="Trebuchet MS"/>
                <a:cs typeface="Trebuchet MS"/>
              </a:rPr>
              <a:t>ma</a:t>
            </a:r>
            <a:r>
              <a:rPr dirty="0" sz="1600" spc="-60" b="1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600" spc="5" b="1">
                <a:solidFill>
                  <a:srgbClr val="FFFFFF"/>
                </a:solidFill>
                <a:latin typeface="Trebuchet MS"/>
                <a:cs typeface="Trebuchet MS"/>
              </a:rPr>
              <a:t>Kinesis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32676" y="2869692"/>
            <a:ext cx="544068" cy="6507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824853" y="3519932"/>
            <a:ext cx="10915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25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600" spc="-12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60" b="1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16636" y="2567904"/>
            <a:ext cx="8537575" cy="119380"/>
            <a:chOff x="516636" y="2567904"/>
            <a:chExt cx="8537575" cy="119380"/>
          </a:xfrm>
        </p:grpSpPr>
        <p:sp>
          <p:nvSpPr>
            <p:cNvPr id="20" name="object 20"/>
            <p:cNvSpPr/>
            <p:nvPr/>
          </p:nvSpPr>
          <p:spPr>
            <a:xfrm>
              <a:off x="516636" y="2567904"/>
              <a:ext cx="8537448" cy="11903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60070" y="2603754"/>
              <a:ext cx="8443595" cy="12700"/>
            </a:xfrm>
            <a:custGeom>
              <a:avLst/>
              <a:gdLst/>
              <a:ahLst/>
              <a:cxnLst/>
              <a:rect l="l" t="t" r="r" b="b"/>
              <a:pathLst>
                <a:path w="8443595" h="12700">
                  <a:moveTo>
                    <a:pt x="0" y="0"/>
                  </a:moveTo>
                  <a:lnTo>
                    <a:pt x="8443468" y="12700"/>
                  </a:lnTo>
                </a:path>
              </a:pathLst>
            </a:custGeom>
            <a:ln w="25908">
              <a:solidFill>
                <a:srgbClr val="FF95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46328" y="1636268"/>
            <a:ext cx="875665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u="heavy" sz="2000" spc="-1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Default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62483" y="3016758"/>
            <a:ext cx="2416175" cy="635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u="heavy" sz="2000" spc="-2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Configurable </a:t>
            </a:r>
            <a:r>
              <a:rPr dirty="0" u="heavy" sz="2000" spc="-45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for </a:t>
            </a:r>
            <a:r>
              <a:rPr dirty="0" sz="2000" spc="-4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u="heavy" sz="2000" spc="-1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multi-AZ</a:t>
            </a:r>
            <a:r>
              <a:rPr dirty="0" u="heavy" sz="2000" spc="-150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000" spc="-25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deployment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88" y="217169"/>
            <a:ext cx="671893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7430" algn="l"/>
                <a:tab pos="3247390" algn="l"/>
                <a:tab pos="3940810" algn="l"/>
                <a:tab pos="4812665" algn="l"/>
                <a:tab pos="5160010" algn="l"/>
              </a:tabLst>
            </a:pPr>
            <a:r>
              <a:rPr dirty="0" sz="2800" spc="265"/>
              <a:t>High	</a:t>
            </a:r>
            <a:r>
              <a:rPr dirty="0" sz="2800" spc="180"/>
              <a:t>availability	</a:t>
            </a:r>
            <a:r>
              <a:rPr dirty="0" sz="2800" spc="160"/>
              <a:t>for	</a:t>
            </a:r>
            <a:r>
              <a:rPr dirty="0" sz="2800" spc="155"/>
              <a:t>EC</a:t>
            </a:r>
            <a:r>
              <a:rPr dirty="0" sz="2800" spc="-550"/>
              <a:t> </a:t>
            </a:r>
            <a:r>
              <a:rPr dirty="0" sz="2800" spc="170"/>
              <a:t>2	</a:t>
            </a:r>
            <a:r>
              <a:rPr dirty="0" sz="2800" spc="365"/>
              <a:t>–	</a:t>
            </a:r>
            <a:r>
              <a:rPr dirty="0" sz="2800" spc="204"/>
              <a:t>instance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1088" y="643890"/>
            <a:ext cx="1609090" cy="4521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65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800" spc="220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800" spc="165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800" spc="37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800" spc="275">
                <a:solidFill>
                  <a:srgbClr val="F1F1F1"/>
                </a:solidFill>
                <a:latin typeface="Trebuchet MS"/>
                <a:cs typeface="Trebuchet MS"/>
              </a:rPr>
              <a:t>v</a:t>
            </a:r>
            <a:r>
              <a:rPr dirty="0" sz="2800" spc="220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800" spc="165">
                <a:solidFill>
                  <a:srgbClr val="F1F1F1"/>
                </a:solidFill>
                <a:latin typeface="Trebuchet MS"/>
                <a:cs typeface="Trebuchet MS"/>
              </a:rPr>
              <a:t>r</a:t>
            </a:r>
            <a:r>
              <a:rPr dirty="0" sz="2800" spc="-25">
                <a:solidFill>
                  <a:srgbClr val="F1F1F1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716023" y="1691639"/>
            <a:ext cx="3075940" cy="2045335"/>
            <a:chOff x="1716023" y="1691639"/>
            <a:chExt cx="3075940" cy="2045335"/>
          </a:xfrm>
        </p:grpSpPr>
        <p:sp>
          <p:nvSpPr>
            <p:cNvPr id="5" name="object 5"/>
            <p:cNvSpPr/>
            <p:nvPr/>
          </p:nvSpPr>
          <p:spPr>
            <a:xfrm>
              <a:off x="1716023" y="1691639"/>
              <a:ext cx="550163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61688" y="3137915"/>
              <a:ext cx="429767" cy="5989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369947" y="1585086"/>
            <a:ext cx="169545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1F1F1"/>
                </a:solidFill>
                <a:latin typeface="Trebuchet MS"/>
                <a:cs typeface="Trebuchet MS"/>
              </a:rPr>
              <a:t>Instance</a:t>
            </a:r>
            <a:r>
              <a:rPr dirty="0" sz="1200" spc="-7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1F1F1"/>
                </a:solidFill>
                <a:latin typeface="Trebuchet MS"/>
                <a:cs typeface="Trebuchet MS"/>
              </a:rPr>
              <a:t>ID,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private </a:t>
            </a:r>
            <a:r>
              <a:rPr dirty="0" sz="1200" spc="25">
                <a:solidFill>
                  <a:srgbClr val="F1F1F1"/>
                </a:solidFill>
                <a:latin typeface="Trebuchet MS"/>
                <a:cs typeface="Trebuchet MS"/>
              </a:rPr>
              <a:t>IP </a:t>
            </a: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addresses,  </a:t>
            </a:r>
            <a:r>
              <a:rPr dirty="0" sz="1200" spc="-10">
                <a:solidFill>
                  <a:srgbClr val="F1F1F1"/>
                </a:solidFill>
                <a:latin typeface="Trebuchet MS"/>
                <a:cs typeface="Trebuchet MS"/>
              </a:rPr>
              <a:t>Elastic </a:t>
            </a:r>
            <a:r>
              <a:rPr dirty="0" sz="1200" spc="25">
                <a:solidFill>
                  <a:srgbClr val="F1F1F1"/>
                </a:solidFill>
                <a:latin typeface="Trebuchet MS"/>
                <a:cs typeface="Trebuchet MS"/>
              </a:rPr>
              <a:t>IP </a:t>
            </a: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addresses,</a:t>
            </a:r>
            <a:r>
              <a:rPr dirty="0" sz="1200" spc="-21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1F1F1"/>
                </a:solidFill>
                <a:latin typeface="Trebuchet MS"/>
                <a:cs typeface="Trebuchet MS"/>
              </a:rPr>
              <a:t>and  </a:t>
            </a:r>
            <a:r>
              <a:rPr dirty="0" sz="1200" spc="-10">
                <a:solidFill>
                  <a:srgbClr val="F1F1F1"/>
                </a:solidFill>
                <a:latin typeface="Trebuchet MS"/>
                <a:cs typeface="Trebuchet MS"/>
              </a:rPr>
              <a:t>all </a:t>
            </a:r>
            <a:r>
              <a:rPr dirty="0" sz="1200">
                <a:solidFill>
                  <a:srgbClr val="F1F1F1"/>
                </a:solidFill>
                <a:latin typeface="Trebuchet MS"/>
                <a:cs typeface="Trebuchet MS"/>
              </a:rPr>
              <a:t>instance</a:t>
            </a:r>
            <a:r>
              <a:rPr dirty="0" sz="1200" spc="-15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1F1F1"/>
                </a:solidFill>
                <a:latin typeface="Trebuchet MS"/>
                <a:cs typeface="Trebuchet MS"/>
              </a:rPr>
              <a:t>metadata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697735" y="1662683"/>
            <a:ext cx="5161915" cy="1612900"/>
            <a:chOff x="1697735" y="1662683"/>
            <a:chExt cx="5161915" cy="1612900"/>
          </a:xfrm>
        </p:grpSpPr>
        <p:sp>
          <p:nvSpPr>
            <p:cNvPr id="9" name="object 9"/>
            <p:cNvSpPr/>
            <p:nvPr/>
          </p:nvSpPr>
          <p:spPr>
            <a:xfrm>
              <a:off x="6307835" y="1662683"/>
              <a:ext cx="551688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869947" y="2162568"/>
              <a:ext cx="2823972" cy="11125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952243" y="2263901"/>
              <a:ext cx="2663825" cy="874394"/>
            </a:xfrm>
            <a:custGeom>
              <a:avLst/>
              <a:gdLst/>
              <a:ahLst/>
              <a:cxnLst/>
              <a:rect l="l" t="t" r="r" b="b"/>
              <a:pathLst>
                <a:path w="2663825" h="874394">
                  <a:moveTo>
                    <a:pt x="2611882" y="796417"/>
                  </a:moveTo>
                  <a:lnTo>
                    <a:pt x="2585973" y="796417"/>
                  </a:lnTo>
                  <a:lnTo>
                    <a:pt x="2624835" y="874141"/>
                  </a:lnTo>
                  <a:lnTo>
                    <a:pt x="2657221" y="809371"/>
                  </a:lnTo>
                  <a:lnTo>
                    <a:pt x="2611882" y="809371"/>
                  </a:lnTo>
                  <a:lnTo>
                    <a:pt x="2611882" y="796417"/>
                  </a:lnTo>
                  <a:close/>
                </a:path>
                <a:path w="2663825" h="874394">
                  <a:moveTo>
                    <a:pt x="2611882" y="437006"/>
                  </a:moveTo>
                  <a:lnTo>
                    <a:pt x="2611882" y="809371"/>
                  </a:lnTo>
                  <a:lnTo>
                    <a:pt x="2637790" y="809371"/>
                  </a:lnTo>
                  <a:lnTo>
                    <a:pt x="2637790" y="449961"/>
                  </a:lnTo>
                  <a:lnTo>
                    <a:pt x="2624835" y="449961"/>
                  </a:lnTo>
                  <a:lnTo>
                    <a:pt x="2611882" y="437006"/>
                  </a:lnTo>
                  <a:close/>
                </a:path>
                <a:path w="2663825" h="874394">
                  <a:moveTo>
                    <a:pt x="2663697" y="796417"/>
                  </a:moveTo>
                  <a:lnTo>
                    <a:pt x="2637790" y="796417"/>
                  </a:lnTo>
                  <a:lnTo>
                    <a:pt x="2637790" y="809371"/>
                  </a:lnTo>
                  <a:lnTo>
                    <a:pt x="2657221" y="809371"/>
                  </a:lnTo>
                  <a:lnTo>
                    <a:pt x="2663697" y="796417"/>
                  </a:lnTo>
                  <a:close/>
                </a:path>
                <a:path w="2663825" h="874394">
                  <a:moveTo>
                    <a:pt x="51816" y="64770"/>
                  </a:moveTo>
                  <a:lnTo>
                    <a:pt x="25907" y="64770"/>
                  </a:lnTo>
                  <a:lnTo>
                    <a:pt x="25907" y="444246"/>
                  </a:lnTo>
                  <a:lnTo>
                    <a:pt x="31750" y="449961"/>
                  </a:lnTo>
                  <a:lnTo>
                    <a:pt x="2611882" y="449961"/>
                  </a:lnTo>
                  <a:lnTo>
                    <a:pt x="2611882" y="437006"/>
                  </a:lnTo>
                  <a:lnTo>
                    <a:pt x="51816" y="437006"/>
                  </a:lnTo>
                  <a:lnTo>
                    <a:pt x="38862" y="424053"/>
                  </a:lnTo>
                  <a:lnTo>
                    <a:pt x="51816" y="424053"/>
                  </a:lnTo>
                  <a:lnTo>
                    <a:pt x="51816" y="64770"/>
                  </a:lnTo>
                  <a:close/>
                </a:path>
                <a:path w="2663825" h="874394">
                  <a:moveTo>
                    <a:pt x="2631947" y="424053"/>
                  </a:moveTo>
                  <a:lnTo>
                    <a:pt x="51816" y="424053"/>
                  </a:lnTo>
                  <a:lnTo>
                    <a:pt x="51816" y="437006"/>
                  </a:lnTo>
                  <a:lnTo>
                    <a:pt x="2611882" y="437006"/>
                  </a:lnTo>
                  <a:lnTo>
                    <a:pt x="2624835" y="449961"/>
                  </a:lnTo>
                  <a:lnTo>
                    <a:pt x="2637790" y="449961"/>
                  </a:lnTo>
                  <a:lnTo>
                    <a:pt x="2637790" y="429895"/>
                  </a:lnTo>
                  <a:lnTo>
                    <a:pt x="2631947" y="424053"/>
                  </a:lnTo>
                  <a:close/>
                </a:path>
                <a:path w="2663825" h="874394">
                  <a:moveTo>
                    <a:pt x="51816" y="424053"/>
                  </a:moveTo>
                  <a:lnTo>
                    <a:pt x="38862" y="424053"/>
                  </a:lnTo>
                  <a:lnTo>
                    <a:pt x="51816" y="437006"/>
                  </a:lnTo>
                  <a:lnTo>
                    <a:pt x="51816" y="424053"/>
                  </a:lnTo>
                  <a:close/>
                </a:path>
                <a:path w="2663825" h="874394">
                  <a:moveTo>
                    <a:pt x="38862" y="0"/>
                  </a:moveTo>
                  <a:lnTo>
                    <a:pt x="0" y="77724"/>
                  </a:lnTo>
                  <a:lnTo>
                    <a:pt x="25907" y="77724"/>
                  </a:lnTo>
                  <a:lnTo>
                    <a:pt x="25907" y="64770"/>
                  </a:lnTo>
                  <a:lnTo>
                    <a:pt x="71247" y="64770"/>
                  </a:lnTo>
                  <a:lnTo>
                    <a:pt x="38862" y="0"/>
                  </a:lnTo>
                  <a:close/>
                </a:path>
                <a:path w="2663825" h="874394">
                  <a:moveTo>
                    <a:pt x="71247" y="64770"/>
                  </a:moveTo>
                  <a:lnTo>
                    <a:pt x="51816" y="64770"/>
                  </a:lnTo>
                  <a:lnTo>
                    <a:pt x="51816" y="77724"/>
                  </a:lnTo>
                  <a:lnTo>
                    <a:pt x="77724" y="77724"/>
                  </a:lnTo>
                  <a:lnTo>
                    <a:pt x="71247" y="6477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97735" y="1717547"/>
              <a:ext cx="557784" cy="5074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456175" y="2133612"/>
              <a:ext cx="2244852" cy="11414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38471" y="2234945"/>
              <a:ext cx="2084705" cy="903605"/>
            </a:xfrm>
            <a:custGeom>
              <a:avLst/>
              <a:gdLst/>
              <a:ahLst/>
              <a:cxnLst/>
              <a:rect l="l" t="t" r="r" b="b"/>
              <a:pathLst>
                <a:path w="2084704" h="903605">
                  <a:moveTo>
                    <a:pt x="25907" y="825373"/>
                  </a:moveTo>
                  <a:lnTo>
                    <a:pt x="0" y="825373"/>
                  </a:lnTo>
                  <a:lnTo>
                    <a:pt x="38862" y="903097"/>
                  </a:lnTo>
                  <a:lnTo>
                    <a:pt x="71247" y="838327"/>
                  </a:lnTo>
                  <a:lnTo>
                    <a:pt x="25907" y="838327"/>
                  </a:lnTo>
                  <a:lnTo>
                    <a:pt x="25907" y="825373"/>
                  </a:lnTo>
                  <a:close/>
                </a:path>
                <a:path w="2084704" h="903605">
                  <a:moveTo>
                    <a:pt x="2032761" y="451358"/>
                  </a:moveTo>
                  <a:lnTo>
                    <a:pt x="31750" y="451358"/>
                  </a:lnTo>
                  <a:lnTo>
                    <a:pt x="25907" y="457073"/>
                  </a:lnTo>
                  <a:lnTo>
                    <a:pt x="25907" y="838327"/>
                  </a:lnTo>
                  <a:lnTo>
                    <a:pt x="51815" y="838327"/>
                  </a:lnTo>
                  <a:lnTo>
                    <a:pt x="51815" y="477266"/>
                  </a:lnTo>
                  <a:lnTo>
                    <a:pt x="38862" y="477266"/>
                  </a:lnTo>
                  <a:lnTo>
                    <a:pt x="51815" y="464312"/>
                  </a:lnTo>
                  <a:lnTo>
                    <a:pt x="2032761" y="464312"/>
                  </a:lnTo>
                  <a:lnTo>
                    <a:pt x="2032761" y="451358"/>
                  </a:lnTo>
                  <a:close/>
                </a:path>
                <a:path w="2084704" h="903605">
                  <a:moveTo>
                    <a:pt x="77724" y="825373"/>
                  </a:moveTo>
                  <a:lnTo>
                    <a:pt x="51815" y="825373"/>
                  </a:lnTo>
                  <a:lnTo>
                    <a:pt x="51815" y="838327"/>
                  </a:lnTo>
                  <a:lnTo>
                    <a:pt x="71247" y="838327"/>
                  </a:lnTo>
                  <a:lnTo>
                    <a:pt x="77724" y="825373"/>
                  </a:lnTo>
                  <a:close/>
                </a:path>
                <a:path w="2084704" h="903605">
                  <a:moveTo>
                    <a:pt x="51815" y="464312"/>
                  </a:moveTo>
                  <a:lnTo>
                    <a:pt x="38862" y="477266"/>
                  </a:lnTo>
                  <a:lnTo>
                    <a:pt x="51815" y="477266"/>
                  </a:lnTo>
                  <a:lnTo>
                    <a:pt x="51815" y="464312"/>
                  </a:lnTo>
                  <a:close/>
                </a:path>
                <a:path w="2084704" h="903605">
                  <a:moveTo>
                    <a:pt x="2058670" y="451358"/>
                  </a:moveTo>
                  <a:lnTo>
                    <a:pt x="2045716" y="451358"/>
                  </a:lnTo>
                  <a:lnTo>
                    <a:pt x="2032761" y="464312"/>
                  </a:lnTo>
                  <a:lnTo>
                    <a:pt x="51815" y="464312"/>
                  </a:lnTo>
                  <a:lnTo>
                    <a:pt x="51815" y="477266"/>
                  </a:lnTo>
                  <a:lnTo>
                    <a:pt x="2052954" y="477266"/>
                  </a:lnTo>
                  <a:lnTo>
                    <a:pt x="2058670" y="471424"/>
                  </a:lnTo>
                  <a:lnTo>
                    <a:pt x="2058670" y="451358"/>
                  </a:lnTo>
                  <a:close/>
                </a:path>
                <a:path w="2084704" h="903605">
                  <a:moveTo>
                    <a:pt x="2058670" y="64770"/>
                  </a:moveTo>
                  <a:lnTo>
                    <a:pt x="2032761" y="64770"/>
                  </a:lnTo>
                  <a:lnTo>
                    <a:pt x="2032761" y="464312"/>
                  </a:lnTo>
                  <a:lnTo>
                    <a:pt x="2045716" y="451358"/>
                  </a:lnTo>
                  <a:lnTo>
                    <a:pt x="2058670" y="451358"/>
                  </a:lnTo>
                  <a:lnTo>
                    <a:pt x="2058670" y="64770"/>
                  </a:lnTo>
                  <a:close/>
                </a:path>
                <a:path w="2084704" h="903605">
                  <a:moveTo>
                    <a:pt x="2045716" y="0"/>
                  </a:moveTo>
                  <a:lnTo>
                    <a:pt x="2006853" y="77724"/>
                  </a:lnTo>
                  <a:lnTo>
                    <a:pt x="2032761" y="77724"/>
                  </a:lnTo>
                  <a:lnTo>
                    <a:pt x="2032761" y="64770"/>
                  </a:lnTo>
                  <a:lnTo>
                    <a:pt x="2078101" y="64770"/>
                  </a:lnTo>
                  <a:lnTo>
                    <a:pt x="2045716" y="0"/>
                  </a:lnTo>
                  <a:close/>
                </a:path>
                <a:path w="2084704" h="903605">
                  <a:moveTo>
                    <a:pt x="2078101" y="64770"/>
                  </a:moveTo>
                  <a:lnTo>
                    <a:pt x="2058670" y="64770"/>
                  </a:lnTo>
                  <a:lnTo>
                    <a:pt x="2058670" y="77724"/>
                  </a:lnTo>
                  <a:lnTo>
                    <a:pt x="2084577" y="77724"/>
                  </a:lnTo>
                  <a:lnTo>
                    <a:pt x="2078101" y="6477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023861" y="1587753"/>
            <a:ext cx="169608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1F1F1"/>
                </a:solidFill>
                <a:latin typeface="Trebuchet MS"/>
                <a:cs typeface="Trebuchet MS"/>
              </a:rPr>
              <a:t>Instance</a:t>
            </a:r>
            <a:r>
              <a:rPr dirty="0" sz="1200" spc="-75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F1F1F1"/>
                </a:solidFill>
                <a:latin typeface="Trebuchet MS"/>
                <a:cs typeface="Trebuchet MS"/>
              </a:rPr>
              <a:t>ID,</a:t>
            </a:r>
            <a:endParaRPr sz="12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private </a:t>
            </a:r>
            <a:r>
              <a:rPr dirty="0" sz="1200" spc="25">
                <a:solidFill>
                  <a:srgbClr val="F1F1F1"/>
                </a:solidFill>
                <a:latin typeface="Trebuchet MS"/>
                <a:cs typeface="Trebuchet MS"/>
              </a:rPr>
              <a:t>IP </a:t>
            </a: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addresses,  Elastic </a:t>
            </a:r>
            <a:r>
              <a:rPr dirty="0" sz="1200" spc="25">
                <a:solidFill>
                  <a:srgbClr val="F1F1F1"/>
                </a:solidFill>
                <a:latin typeface="Trebuchet MS"/>
                <a:cs typeface="Trebuchet MS"/>
              </a:rPr>
              <a:t>IP </a:t>
            </a: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addresses,</a:t>
            </a:r>
            <a:r>
              <a:rPr dirty="0" sz="1200" spc="-254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F1F1F1"/>
                </a:solidFill>
                <a:latin typeface="Trebuchet MS"/>
                <a:cs typeface="Trebuchet MS"/>
              </a:rPr>
              <a:t>and  </a:t>
            </a:r>
            <a:r>
              <a:rPr dirty="0" sz="1200" spc="-5">
                <a:solidFill>
                  <a:srgbClr val="F1F1F1"/>
                </a:solidFill>
                <a:latin typeface="Trebuchet MS"/>
                <a:cs typeface="Trebuchet MS"/>
              </a:rPr>
              <a:t>all </a:t>
            </a:r>
            <a:r>
              <a:rPr dirty="0" sz="1200">
                <a:solidFill>
                  <a:srgbClr val="F1F1F1"/>
                </a:solidFill>
                <a:latin typeface="Trebuchet MS"/>
                <a:cs typeface="Trebuchet MS"/>
              </a:rPr>
              <a:t>instance</a:t>
            </a:r>
            <a:r>
              <a:rPr dirty="0" sz="1200" spc="-16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1F1F1"/>
                </a:solidFill>
                <a:latin typeface="Trebuchet MS"/>
                <a:cs typeface="Trebuchet MS"/>
              </a:rPr>
              <a:t>metadata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394" y="2782570"/>
            <a:ext cx="7856855" cy="1520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86105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FFC000"/>
                </a:solidFill>
                <a:latin typeface="Trebuchet MS"/>
                <a:cs typeface="Trebuchet MS"/>
              </a:rPr>
              <a:t>Loss </a:t>
            </a:r>
            <a:r>
              <a:rPr dirty="0" sz="1200" spc="25">
                <a:solidFill>
                  <a:srgbClr val="FFC000"/>
                </a:solidFill>
                <a:latin typeface="Trebuchet MS"/>
                <a:cs typeface="Trebuchet MS"/>
              </a:rPr>
              <a:t>of </a:t>
            </a:r>
            <a:r>
              <a:rPr dirty="0" sz="1200" spc="10">
                <a:solidFill>
                  <a:srgbClr val="FFC000"/>
                </a:solidFill>
                <a:latin typeface="Trebuchet MS"/>
                <a:cs typeface="Trebuchet MS"/>
              </a:rPr>
              <a:t>network</a:t>
            </a:r>
            <a:r>
              <a:rPr dirty="0" sz="1200" spc="-22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C000"/>
                </a:solidFill>
                <a:latin typeface="Trebuchet MS"/>
                <a:cs typeface="Trebuchet MS"/>
              </a:rPr>
              <a:t>connectivity  </a:t>
            </a:r>
            <a:r>
              <a:rPr dirty="0" sz="1200" spc="30">
                <a:solidFill>
                  <a:srgbClr val="FFC000"/>
                </a:solidFill>
                <a:latin typeface="Trebuchet MS"/>
                <a:cs typeface="Trebuchet MS"/>
              </a:rPr>
              <a:t>Loss </a:t>
            </a:r>
            <a:r>
              <a:rPr dirty="0" sz="1200" spc="25">
                <a:solidFill>
                  <a:srgbClr val="FFC000"/>
                </a:solidFill>
                <a:latin typeface="Trebuchet MS"/>
                <a:cs typeface="Trebuchet MS"/>
              </a:rPr>
              <a:t>of </a:t>
            </a:r>
            <a:r>
              <a:rPr dirty="0" sz="1200" spc="15">
                <a:solidFill>
                  <a:srgbClr val="FFC000"/>
                </a:solidFill>
                <a:latin typeface="Trebuchet MS"/>
                <a:cs typeface="Trebuchet MS"/>
              </a:rPr>
              <a:t>system</a:t>
            </a:r>
            <a:r>
              <a:rPr dirty="0" sz="1200" spc="-22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C000"/>
                </a:solidFill>
                <a:latin typeface="Trebuchet MS"/>
                <a:cs typeface="Trebuchet MS"/>
              </a:rPr>
              <a:t>power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5">
                <a:solidFill>
                  <a:srgbClr val="FFC000"/>
                </a:solidFill>
                <a:latin typeface="Trebuchet MS"/>
                <a:cs typeface="Trebuchet MS"/>
              </a:rPr>
              <a:t>Software</a:t>
            </a:r>
            <a:r>
              <a:rPr dirty="0" sz="1200" spc="-2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C000"/>
                </a:solidFill>
                <a:latin typeface="Trebuchet MS"/>
                <a:cs typeface="Trebuchet MS"/>
              </a:rPr>
              <a:t>issues</a:t>
            </a:r>
            <a:r>
              <a:rPr dirty="0" sz="1200" spc="-9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C000"/>
                </a:solidFill>
                <a:latin typeface="Trebuchet MS"/>
                <a:cs typeface="Trebuchet MS"/>
              </a:rPr>
              <a:t>on</a:t>
            </a:r>
            <a:r>
              <a:rPr dirty="0" sz="12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2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C000"/>
                </a:solidFill>
                <a:latin typeface="Trebuchet MS"/>
                <a:cs typeface="Trebuchet MS"/>
              </a:rPr>
              <a:t>physical</a:t>
            </a:r>
            <a:r>
              <a:rPr dirty="0" sz="1200" spc="-8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C000"/>
                </a:solidFill>
                <a:latin typeface="Trebuchet MS"/>
                <a:cs typeface="Trebuchet MS"/>
              </a:rPr>
              <a:t>host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10">
                <a:solidFill>
                  <a:srgbClr val="FFC000"/>
                </a:solidFill>
                <a:latin typeface="Trebuchet MS"/>
                <a:cs typeface="Trebuchet MS"/>
              </a:rPr>
              <a:t>Hardware</a:t>
            </a:r>
            <a:r>
              <a:rPr dirty="0" sz="1200" spc="-3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C000"/>
                </a:solidFill>
                <a:latin typeface="Trebuchet MS"/>
                <a:cs typeface="Trebuchet MS"/>
              </a:rPr>
              <a:t>issues</a:t>
            </a:r>
            <a:r>
              <a:rPr dirty="0" sz="1200" spc="-9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50">
                <a:solidFill>
                  <a:srgbClr val="FFC000"/>
                </a:solidFill>
                <a:latin typeface="Trebuchet MS"/>
                <a:cs typeface="Trebuchet MS"/>
              </a:rPr>
              <a:t>on</a:t>
            </a:r>
            <a:r>
              <a:rPr dirty="0" sz="12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2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FFC000"/>
                </a:solidFill>
                <a:latin typeface="Trebuchet MS"/>
                <a:cs typeface="Trebuchet MS"/>
              </a:rPr>
              <a:t>physical</a:t>
            </a:r>
            <a:r>
              <a:rPr dirty="0" sz="1200" spc="-7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C000"/>
                </a:solidFill>
                <a:latin typeface="Trebuchet MS"/>
                <a:cs typeface="Trebuchet MS"/>
              </a:rPr>
              <a:t>host</a:t>
            </a:r>
            <a:r>
              <a:rPr dirty="0" sz="1200" spc="-5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C000"/>
                </a:solidFill>
                <a:latin typeface="Trebuchet MS"/>
                <a:cs typeface="Trebuchet MS"/>
              </a:rPr>
              <a:t>that</a:t>
            </a:r>
            <a:r>
              <a:rPr dirty="0" sz="1200" spc="-5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C000"/>
                </a:solidFill>
                <a:latin typeface="Trebuchet MS"/>
                <a:cs typeface="Trebuchet MS"/>
              </a:rPr>
              <a:t>impact</a:t>
            </a:r>
            <a:r>
              <a:rPr dirty="0" sz="1200" spc="-4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FFC000"/>
                </a:solidFill>
                <a:latin typeface="Trebuchet MS"/>
                <a:cs typeface="Trebuchet MS"/>
              </a:rPr>
              <a:t>network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-10">
                <a:solidFill>
                  <a:srgbClr val="FFC000"/>
                </a:solidFill>
                <a:latin typeface="Trebuchet MS"/>
                <a:cs typeface="Trebuchet MS"/>
              </a:rPr>
              <a:t>reachability</a:t>
            </a:r>
            <a:endParaRPr sz="1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062990">
              <a:lnSpc>
                <a:spcPct val="100000"/>
              </a:lnSpc>
              <a:spcBef>
                <a:spcPts val="1255"/>
              </a:spcBef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  <a:hlinkClick r:id="rId7"/>
              </a:rPr>
              <a:t>http://docs.aws.amazon.com/AWSEC2/latest/UserGuide/ec2-instance-recover.html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451603" y="652272"/>
            <a:ext cx="4131945" cy="1019810"/>
            <a:chOff x="4451603" y="652272"/>
            <a:chExt cx="4131945" cy="1019810"/>
          </a:xfrm>
        </p:grpSpPr>
        <p:sp>
          <p:nvSpPr>
            <p:cNvPr id="18" name="object 18"/>
            <p:cNvSpPr/>
            <p:nvPr/>
          </p:nvSpPr>
          <p:spPr>
            <a:xfrm>
              <a:off x="4451603" y="652272"/>
              <a:ext cx="4131563" cy="101955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055107" y="792467"/>
              <a:ext cx="2691384" cy="7513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513812" y="694088"/>
              <a:ext cx="4012565" cy="901065"/>
            </a:xfrm>
            <a:custGeom>
              <a:avLst/>
              <a:gdLst/>
              <a:ahLst/>
              <a:cxnLst/>
              <a:rect l="l" t="t" r="r" b="b"/>
              <a:pathLst>
                <a:path w="4012565" h="901065">
                  <a:moveTo>
                    <a:pt x="2459610" y="0"/>
                  </a:moveTo>
                  <a:lnTo>
                    <a:pt x="2402745" y="751"/>
                  </a:lnTo>
                  <a:lnTo>
                    <a:pt x="2347107" y="3909"/>
                  </a:lnTo>
                  <a:lnTo>
                    <a:pt x="2293533" y="9387"/>
                  </a:lnTo>
                  <a:lnTo>
                    <a:pt x="2242864" y="17097"/>
                  </a:lnTo>
                  <a:lnTo>
                    <a:pt x="2195936" y="26955"/>
                  </a:lnTo>
                  <a:lnTo>
                    <a:pt x="2153590" y="38874"/>
                  </a:lnTo>
                  <a:lnTo>
                    <a:pt x="2116664" y="52766"/>
                  </a:lnTo>
                  <a:lnTo>
                    <a:pt x="2085996" y="68546"/>
                  </a:lnTo>
                  <a:lnTo>
                    <a:pt x="2059608" y="61195"/>
                  </a:lnTo>
                  <a:lnTo>
                    <a:pt x="2002021" y="48257"/>
                  </a:lnTo>
                  <a:lnTo>
                    <a:pt x="1918545" y="35378"/>
                  </a:lnTo>
                  <a:lnTo>
                    <a:pt x="1864748" y="30005"/>
                  </a:lnTo>
                  <a:lnTo>
                    <a:pt x="1810170" y="26598"/>
                  </a:lnTo>
                  <a:lnTo>
                    <a:pt x="1755315" y="25111"/>
                  </a:lnTo>
                  <a:lnTo>
                    <a:pt x="1700685" y="25497"/>
                  </a:lnTo>
                  <a:lnTo>
                    <a:pt x="1646782" y="27709"/>
                  </a:lnTo>
                  <a:lnTo>
                    <a:pt x="1594109" y="31700"/>
                  </a:lnTo>
                  <a:lnTo>
                    <a:pt x="1543168" y="37422"/>
                  </a:lnTo>
                  <a:lnTo>
                    <a:pt x="1494461" y="44830"/>
                  </a:lnTo>
                  <a:lnTo>
                    <a:pt x="1448491" y="53876"/>
                  </a:lnTo>
                  <a:lnTo>
                    <a:pt x="1405760" y="64513"/>
                  </a:lnTo>
                  <a:lnTo>
                    <a:pt x="1366771" y="76695"/>
                  </a:lnTo>
                  <a:lnTo>
                    <a:pt x="1302025" y="105503"/>
                  </a:lnTo>
                  <a:lnTo>
                    <a:pt x="1255736" y="97975"/>
                  </a:lnTo>
                  <a:lnTo>
                    <a:pt x="1207817" y="91689"/>
                  </a:lnTo>
                  <a:lnTo>
                    <a:pt x="1158532" y="86663"/>
                  </a:lnTo>
                  <a:lnTo>
                    <a:pt x="1108144" y="82912"/>
                  </a:lnTo>
                  <a:lnTo>
                    <a:pt x="1056916" y="80454"/>
                  </a:lnTo>
                  <a:lnTo>
                    <a:pt x="1005113" y="79303"/>
                  </a:lnTo>
                  <a:lnTo>
                    <a:pt x="952997" y="79477"/>
                  </a:lnTo>
                  <a:lnTo>
                    <a:pt x="900832" y="80992"/>
                  </a:lnTo>
                  <a:lnTo>
                    <a:pt x="828993" y="85272"/>
                  </a:lnTo>
                  <a:lnTo>
                    <a:pt x="760702" y="91911"/>
                  </a:lnTo>
                  <a:lnTo>
                    <a:pt x="696360" y="100745"/>
                  </a:lnTo>
                  <a:lnTo>
                    <a:pt x="636371" y="111614"/>
                  </a:lnTo>
                  <a:lnTo>
                    <a:pt x="581137" y="124355"/>
                  </a:lnTo>
                  <a:lnTo>
                    <a:pt x="531060" y="138808"/>
                  </a:lnTo>
                  <a:lnTo>
                    <a:pt x="486542" y="154810"/>
                  </a:lnTo>
                  <a:lnTo>
                    <a:pt x="447986" y="172200"/>
                  </a:lnTo>
                  <a:lnTo>
                    <a:pt x="390370" y="210498"/>
                  </a:lnTo>
                  <a:lnTo>
                    <a:pt x="361429" y="252408"/>
                  </a:lnTo>
                  <a:lnTo>
                    <a:pt x="358719" y="274314"/>
                  </a:lnTo>
                  <a:lnTo>
                    <a:pt x="364384" y="296638"/>
                  </a:lnTo>
                  <a:lnTo>
                    <a:pt x="361082" y="299432"/>
                  </a:lnTo>
                  <a:lnTo>
                    <a:pt x="298518" y="302967"/>
                  </a:lnTo>
                  <a:lnTo>
                    <a:pt x="239237" y="309385"/>
                  </a:lnTo>
                  <a:lnTo>
                    <a:pt x="184219" y="318497"/>
                  </a:lnTo>
                  <a:lnTo>
                    <a:pt x="134439" y="330118"/>
                  </a:lnTo>
                  <a:lnTo>
                    <a:pt x="90875" y="344061"/>
                  </a:lnTo>
                  <a:lnTo>
                    <a:pt x="54504" y="360138"/>
                  </a:lnTo>
                  <a:lnTo>
                    <a:pt x="20510" y="382961"/>
                  </a:lnTo>
                  <a:lnTo>
                    <a:pt x="0" y="430626"/>
                  </a:lnTo>
                  <a:lnTo>
                    <a:pt x="12324" y="454102"/>
                  </a:lnTo>
                  <a:lnTo>
                    <a:pt x="38930" y="476428"/>
                  </a:lnTo>
                  <a:lnTo>
                    <a:pt x="79239" y="496922"/>
                  </a:lnTo>
                  <a:lnTo>
                    <a:pt x="132672" y="514902"/>
                  </a:lnTo>
                  <a:lnTo>
                    <a:pt x="198649" y="529683"/>
                  </a:lnTo>
                  <a:lnTo>
                    <a:pt x="145730" y="551227"/>
                  </a:lnTo>
                  <a:lnTo>
                    <a:pt x="109717" y="575450"/>
                  </a:lnTo>
                  <a:lnTo>
                    <a:pt x="91564" y="601459"/>
                  </a:lnTo>
                  <a:lnTo>
                    <a:pt x="92223" y="628362"/>
                  </a:lnTo>
                  <a:lnTo>
                    <a:pt x="127611" y="666376"/>
                  </a:lnTo>
                  <a:lnTo>
                    <a:pt x="197601" y="697996"/>
                  </a:lnTo>
                  <a:lnTo>
                    <a:pt x="243258" y="710848"/>
                  </a:lnTo>
                  <a:lnTo>
                    <a:pt x="294790" y="721429"/>
                  </a:lnTo>
                  <a:lnTo>
                    <a:pt x="351272" y="729516"/>
                  </a:lnTo>
                  <a:lnTo>
                    <a:pt x="411779" y="734883"/>
                  </a:lnTo>
                  <a:lnTo>
                    <a:pt x="475386" y="737308"/>
                  </a:lnTo>
                  <a:lnTo>
                    <a:pt x="541168" y="736566"/>
                  </a:lnTo>
                  <a:lnTo>
                    <a:pt x="546121" y="739233"/>
                  </a:lnTo>
                  <a:lnTo>
                    <a:pt x="580966" y="755574"/>
                  </a:lnTo>
                  <a:lnTo>
                    <a:pt x="616561" y="769570"/>
                  </a:lnTo>
                  <a:lnTo>
                    <a:pt x="655194" y="782472"/>
                  </a:lnTo>
                  <a:lnTo>
                    <a:pt x="696611" y="794261"/>
                  </a:lnTo>
                  <a:lnTo>
                    <a:pt x="740560" y="804917"/>
                  </a:lnTo>
                  <a:lnTo>
                    <a:pt x="786788" y="814421"/>
                  </a:lnTo>
                  <a:lnTo>
                    <a:pt x="835042" y="822754"/>
                  </a:lnTo>
                  <a:lnTo>
                    <a:pt x="885069" y="829896"/>
                  </a:lnTo>
                  <a:lnTo>
                    <a:pt x="936616" y="835828"/>
                  </a:lnTo>
                  <a:lnTo>
                    <a:pt x="989430" y="840531"/>
                  </a:lnTo>
                  <a:lnTo>
                    <a:pt x="1043259" y="843985"/>
                  </a:lnTo>
                  <a:lnTo>
                    <a:pt x="1097850" y="846171"/>
                  </a:lnTo>
                  <a:lnTo>
                    <a:pt x="1152949" y="847069"/>
                  </a:lnTo>
                  <a:lnTo>
                    <a:pt x="1208304" y="846661"/>
                  </a:lnTo>
                  <a:lnTo>
                    <a:pt x="1263661" y="844926"/>
                  </a:lnTo>
                  <a:lnTo>
                    <a:pt x="1318769" y="841846"/>
                  </a:lnTo>
                  <a:lnTo>
                    <a:pt x="1373373" y="837402"/>
                  </a:lnTo>
                  <a:lnTo>
                    <a:pt x="1427222" y="831573"/>
                  </a:lnTo>
                  <a:lnTo>
                    <a:pt x="1480062" y="824341"/>
                  </a:lnTo>
                  <a:lnTo>
                    <a:pt x="1531641" y="815687"/>
                  </a:lnTo>
                  <a:lnTo>
                    <a:pt x="1568506" y="830920"/>
                  </a:lnTo>
                  <a:lnTo>
                    <a:pt x="1609843" y="844888"/>
                  </a:lnTo>
                  <a:lnTo>
                    <a:pt x="1655288" y="857504"/>
                  </a:lnTo>
                  <a:lnTo>
                    <a:pt x="1704477" y="868686"/>
                  </a:lnTo>
                  <a:lnTo>
                    <a:pt x="1757044" y="878348"/>
                  </a:lnTo>
                  <a:lnTo>
                    <a:pt x="1812626" y="886406"/>
                  </a:lnTo>
                  <a:lnTo>
                    <a:pt x="1870858" y="892776"/>
                  </a:lnTo>
                  <a:lnTo>
                    <a:pt x="1933112" y="897516"/>
                  </a:lnTo>
                  <a:lnTo>
                    <a:pt x="1995404" y="900255"/>
                  </a:lnTo>
                  <a:lnTo>
                    <a:pt x="2057345" y="901058"/>
                  </a:lnTo>
                  <a:lnTo>
                    <a:pt x="2118540" y="899989"/>
                  </a:lnTo>
                  <a:lnTo>
                    <a:pt x="2178598" y="897112"/>
                  </a:lnTo>
                  <a:lnTo>
                    <a:pt x="2237127" y="892492"/>
                  </a:lnTo>
                  <a:lnTo>
                    <a:pt x="2293735" y="886194"/>
                  </a:lnTo>
                  <a:lnTo>
                    <a:pt x="2348029" y="878282"/>
                  </a:lnTo>
                  <a:lnTo>
                    <a:pt x="2399617" y="868820"/>
                  </a:lnTo>
                  <a:lnTo>
                    <a:pt x="2448108" y="857874"/>
                  </a:lnTo>
                  <a:lnTo>
                    <a:pt x="2493108" y="845508"/>
                  </a:lnTo>
                  <a:lnTo>
                    <a:pt x="2534227" y="831786"/>
                  </a:lnTo>
                  <a:lnTo>
                    <a:pt x="2571071" y="816773"/>
                  </a:lnTo>
                  <a:lnTo>
                    <a:pt x="2630367" y="783132"/>
                  </a:lnTo>
                  <a:lnTo>
                    <a:pt x="2652035" y="764633"/>
                  </a:lnTo>
                  <a:lnTo>
                    <a:pt x="2695038" y="772014"/>
                  </a:lnTo>
                  <a:lnTo>
                    <a:pt x="2739900" y="778137"/>
                  </a:lnTo>
                  <a:lnTo>
                    <a:pt x="2786322" y="782968"/>
                  </a:lnTo>
                  <a:lnTo>
                    <a:pt x="2834003" y="786477"/>
                  </a:lnTo>
                  <a:lnTo>
                    <a:pt x="2882643" y="788630"/>
                  </a:lnTo>
                  <a:lnTo>
                    <a:pt x="2931943" y="789398"/>
                  </a:lnTo>
                  <a:lnTo>
                    <a:pt x="2999300" y="788293"/>
                  </a:lnTo>
                  <a:lnTo>
                    <a:pt x="3064225" y="784730"/>
                  </a:lnTo>
                  <a:lnTo>
                    <a:pt x="3126211" y="778861"/>
                  </a:lnTo>
                  <a:lnTo>
                    <a:pt x="3184752" y="770836"/>
                  </a:lnTo>
                  <a:lnTo>
                    <a:pt x="3239341" y="760809"/>
                  </a:lnTo>
                  <a:lnTo>
                    <a:pt x="3289471" y="748930"/>
                  </a:lnTo>
                  <a:lnTo>
                    <a:pt x="3334635" y="735352"/>
                  </a:lnTo>
                  <a:lnTo>
                    <a:pt x="3374326" y="720227"/>
                  </a:lnTo>
                  <a:lnTo>
                    <a:pt x="3435265" y="685943"/>
                  </a:lnTo>
                  <a:lnTo>
                    <a:pt x="3468234" y="647293"/>
                  </a:lnTo>
                  <a:lnTo>
                    <a:pt x="3472963" y="626711"/>
                  </a:lnTo>
                  <a:lnTo>
                    <a:pt x="3525909" y="623678"/>
                  </a:lnTo>
                  <a:lnTo>
                    <a:pt x="3577630" y="619297"/>
                  </a:lnTo>
                  <a:lnTo>
                    <a:pt x="3627855" y="613598"/>
                  </a:lnTo>
                  <a:lnTo>
                    <a:pt x="3676314" y="606607"/>
                  </a:lnTo>
                  <a:lnTo>
                    <a:pt x="3722733" y="598353"/>
                  </a:lnTo>
                  <a:lnTo>
                    <a:pt x="3766841" y="588865"/>
                  </a:lnTo>
                  <a:lnTo>
                    <a:pt x="3826394" y="572995"/>
                  </a:lnTo>
                  <a:lnTo>
                    <a:pt x="3877903" y="555389"/>
                  </a:lnTo>
                  <a:lnTo>
                    <a:pt x="3921259" y="536300"/>
                  </a:lnTo>
                  <a:lnTo>
                    <a:pt x="3956354" y="515980"/>
                  </a:lnTo>
                  <a:lnTo>
                    <a:pt x="4001326" y="472657"/>
                  </a:lnTo>
                  <a:lnTo>
                    <a:pt x="4011950" y="427441"/>
                  </a:lnTo>
                  <a:lnTo>
                    <a:pt x="4004110" y="404754"/>
                  </a:lnTo>
                  <a:lnTo>
                    <a:pt x="3987357" y="382351"/>
                  </a:lnTo>
                  <a:lnTo>
                    <a:pt x="3961584" y="360484"/>
                  </a:lnTo>
                  <a:lnTo>
                    <a:pt x="3926680" y="339406"/>
                  </a:lnTo>
                  <a:lnTo>
                    <a:pt x="3882538" y="319371"/>
                  </a:lnTo>
                  <a:lnTo>
                    <a:pt x="3889035" y="314487"/>
                  </a:lnTo>
                  <a:lnTo>
                    <a:pt x="3919170" y="277388"/>
                  </a:lnTo>
                  <a:lnTo>
                    <a:pt x="3922465" y="255505"/>
                  </a:lnTo>
                  <a:lnTo>
                    <a:pt x="3915566" y="234072"/>
                  </a:lnTo>
                  <a:lnTo>
                    <a:pt x="3873327" y="193701"/>
                  </a:lnTo>
                  <a:lnTo>
                    <a:pt x="3839060" y="175338"/>
                  </a:lnTo>
                  <a:lnTo>
                    <a:pt x="3796741" y="158574"/>
                  </a:lnTo>
                  <a:lnTo>
                    <a:pt x="3746907" y="143696"/>
                  </a:lnTo>
                  <a:lnTo>
                    <a:pt x="3690093" y="130991"/>
                  </a:lnTo>
                  <a:lnTo>
                    <a:pt x="3626837" y="120746"/>
                  </a:lnTo>
                  <a:lnTo>
                    <a:pt x="3557672" y="113250"/>
                  </a:lnTo>
                  <a:lnTo>
                    <a:pt x="3537312" y="90346"/>
                  </a:lnTo>
                  <a:lnTo>
                    <a:pt x="3504618" y="68990"/>
                  </a:lnTo>
                  <a:lnTo>
                    <a:pt x="3460446" y="49634"/>
                  </a:lnTo>
                  <a:lnTo>
                    <a:pt x="3405653" y="32732"/>
                  </a:lnTo>
                  <a:lnTo>
                    <a:pt x="3360260" y="22413"/>
                  </a:lnTo>
                  <a:lnTo>
                    <a:pt x="3312107" y="14072"/>
                  </a:lnTo>
                  <a:lnTo>
                    <a:pt x="3261791" y="7696"/>
                  </a:lnTo>
                  <a:lnTo>
                    <a:pt x="3209905" y="3268"/>
                  </a:lnTo>
                  <a:lnTo>
                    <a:pt x="3157045" y="776"/>
                  </a:lnTo>
                  <a:lnTo>
                    <a:pt x="3103806" y="203"/>
                  </a:lnTo>
                  <a:lnTo>
                    <a:pt x="3050784" y="1536"/>
                  </a:lnTo>
                  <a:lnTo>
                    <a:pt x="2998574" y="4760"/>
                  </a:lnTo>
                  <a:lnTo>
                    <a:pt x="2947770" y="9860"/>
                  </a:lnTo>
                  <a:lnTo>
                    <a:pt x="2898968" y="16822"/>
                  </a:lnTo>
                  <a:lnTo>
                    <a:pt x="2852763" y="25631"/>
                  </a:lnTo>
                  <a:lnTo>
                    <a:pt x="2809751" y="36273"/>
                  </a:lnTo>
                  <a:lnTo>
                    <a:pt x="2770526" y="48734"/>
                  </a:lnTo>
                  <a:lnTo>
                    <a:pt x="2740385" y="38014"/>
                  </a:lnTo>
                  <a:lnTo>
                    <a:pt x="2669388" y="20051"/>
                  </a:lnTo>
                  <a:lnTo>
                    <a:pt x="2629175" y="13047"/>
                  </a:lnTo>
                  <a:lnTo>
                    <a:pt x="2573664" y="6061"/>
                  </a:lnTo>
                  <a:lnTo>
                    <a:pt x="2516862" y="1741"/>
                  </a:lnTo>
                  <a:lnTo>
                    <a:pt x="2459610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513812" y="694088"/>
              <a:ext cx="4012565" cy="901065"/>
            </a:xfrm>
            <a:custGeom>
              <a:avLst/>
              <a:gdLst/>
              <a:ahLst/>
              <a:cxnLst/>
              <a:rect l="l" t="t" r="r" b="b"/>
              <a:pathLst>
                <a:path w="4012565" h="901065">
                  <a:moveTo>
                    <a:pt x="364384" y="296638"/>
                  </a:moveTo>
                  <a:lnTo>
                    <a:pt x="358719" y="274314"/>
                  </a:lnTo>
                  <a:lnTo>
                    <a:pt x="361429" y="252408"/>
                  </a:lnTo>
                  <a:lnTo>
                    <a:pt x="372114" y="231082"/>
                  </a:lnTo>
                  <a:lnTo>
                    <a:pt x="415795" y="190817"/>
                  </a:lnTo>
                  <a:lnTo>
                    <a:pt x="486542" y="154810"/>
                  </a:lnTo>
                  <a:lnTo>
                    <a:pt x="531060" y="138808"/>
                  </a:lnTo>
                  <a:lnTo>
                    <a:pt x="581137" y="124355"/>
                  </a:lnTo>
                  <a:lnTo>
                    <a:pt x="636371" y="111614"/>
                  </a:lnTo>
                  <a:lnTo>
                    <a:pt x="696360" y="100745"/>
                  </a:lnTo>
                  <a:lnTo>
                    <a:pt x="760702" y="91911"/>
                  </a:lnTo>
                  <a:lnTo>
                    <a:pt x="828993" y="85272"/>
                  </a:lnTo>
                  <a:lnTo>
                    <a:pt x="900832" y="80992"/>
                  </a:lnTo>
                  <a:lnTo>
                    <a:pt x="952997" y="79477"/>
                  </a:lnTo>
                  <a:lnTo>
                    <a:pt x="1005113" y="79303"/>
                  </a:lnTo>
                  <a:lnTo>
                    <a:pt x="1056916" y="80454"/>
                  </a:lnTo>
                  <a:lnTo>
                    <a:pt x="1108144" y="82912"/>
                  </a:lnTo>
                  <a:lnTo>
                    <a:pt x="1158532" y="86663"/>
                  </a:lnTo>
                  <a:lnTo>
                    <a:pt x="1207817" y="91689"/>
                  </a:lnTo>
                  <a:lnTo>
                    <a:pt x="1255736" y="97975"/>
                  </a:lnTo>
                  <a:lnTo>
                    <a:pt x="1302025" y="105503"/>
                  </a:lnTo>
                  <a:lnTo>
                    <a:pt x="1332025" y="90373"/>
                  </a:lnTo>
                  <a:lnTo>
                    <a:pt x="1405760" y="64513"/>
                  </a:lnTo>
                  <a:lnTo>
                    <a:pt x="1448491" y="53876"/>
                  </a:lnTo>
                  <a:lnTo>
                    <a:pt x="1494461" y="44830"/>
                  </a:lnTo>
                  <a:lnTo>
                    <a:pt x="1543168" y="37422"/>
                  </a:lnTo>
                  <a:lnTo>
                    <a:pt x="1594109" y="31700"/>
                  </a:lnTo>
                  <a:lnTo>
                    <a:pt x="1646782" y="27709"/>
                  </a:lnTo>
                  <a:lnTo>
                    <a:pt x="1700685" y="25497"/>
                  </a:lnTo>
                  <a:lnTo>
                    <a:pt x="1755315" y="25111"/>
                  </a:lnTo>
                  <a:lnTo>
                    <a:pt x="1810170" y="26598"/>
                  </a:lnTo>
                  <a:lnTo>
                    <a:pt x="1864748" y="30005"/>
                  </a:lnTo>
                  <a:lnTo>
                    <a:pt x="1918545" y="35378"/>
                  </a:lnTo>
                  <a:lnTo>
                    <a:pt x="1971061" y="42765"/>
                  </a:lnTo>
                  <a:lnTo>
                    <a:pt x="2031577" y="54417"/>
                  </a:lnTo>
                  <a:lnTo>
                    <a:pt x="2085996" y="68546"/>
                  </a:lnTo>
                  <a:lnTo>
                    <a:pt x="2116664" y="52766"/>
                  </a:lnTo>
                  <a:lnTo>
                    <a:pt x="2153590" y="38874"/>
                  </a:lnTo>
                  <a:lnTo>
                    <a:pt x="2195936" y="26955"/>
                  </a:lnTo>
                  <a:lnTo>
                    <a:pt x="2242864" y="17097"/>
                  </a:lnTo>
                  <a:lnTo>
                    <a:pt x="2293533" y="9387"/>
                  </a:lnTo>
                  <a:lnTo>
                    <a:pt x="2347107" y="3909"/>
                  </a:lnTo>
                  <a:lnTo>
                    <a:pt x="2402745" y="751"/>
                  </a:lnTo>
                  <a:lnTo>
                    <a:pt x="2459610" y="0"/>
                  </a:lnTo>
                  <a:lnTo>
                    <a:pt x="2516862" y="1741"/>
                  </a:lnTo>
                  <a:lnTo>
                    <a:pt x="2573664" y="6061"/>
                  </a:lnTo>
                  <a:lnTo>
                    <a:pt x="2629175" y="13047"/>
                  </a:lnTo>
                  <a:lnTo>
                    <a:pt x="2669388" y="20051"/>
                  </a:lnTo>
                  <a:lnTo>
                    <a:pt x="2706566" y="28414"/>
                  </a:lnTo>
                  <a:lnTo>
                    <a:pt x="2770526" y="48734"/>
                  </a:lnTo>
                  <a:lnTo>
                    <a:pt x="2809751" y="36273"/>
                  </a:lnTo>
                  <a:lnTo>
                    <a:pt x="2852763" y="25631"/>
                  </a:lnTo>
                  <a:lnTo>
                    <a:pt x="2898968" y="16822"/>
                  </a:lnTo>
                  <a:lnTo>
                    <a:pt x="2947770" y="9860"/>
                  </a:lnTo>
                  <a:lnTo>
                    <a:pt x="2998574" y="4760"/>
                  </a:lnTo>
                  <a:lnTo>
                    <a:pt x="3050784" y="1536"/>
                  </a:lnTo>
                  <a:lnTo>
                    <a:pt x="3103806" y="203"/>
                  </a:lnTo>
                  <a:lnTo>
                    <a:pt x="3157045" y="776"/>
                  </a:lnTo>
                  <a:lnTo>
                    <a:pt x="3209905" y="3268"/>
                  </a:lnTo>
                  <a:lnTo>
                    <a:pt x="3261791" y="7696"/>
                  </a:lnTo>
                  <a:lnTo>
                    <a:pt x="3312107" y="14072"/>
                  </a:lnTo>
                  <a:lnTo>
                    <a:pt x="3360260" y="22413"/>
                  </a:lnTo>
                  <a:lnTo>
                    <a:pt x="3405653" y="32732"/>
                  </a:lnTo>
                  <a:lnTo>
                    <a:pt x="3460446" y="49634"/>
                  </a:lnTo>
                  <a:lnTo>
                    <a:pt x="3504618" y="68990"/>
                  </a:lnTo>
                  <a:lnTo>
                    <a:pt x="3537312" y="90346"/>
                  </a:lnTo>
                  <a:lnTo>
                    <a:pt x="3557672" y="113250"/>
                  </a:lnTo>
                  <a:lnTo>
                    <a:pt x="3626837" y="120746"/>
                  </a:lnTo>
                  <a:lnTo>
                    <a:pt x="3690093" y="130991"/>
                  </a:lnTo>
                  <a:lnTo>
                    <a:pt x="3746907" y="143696"/>
                  </a:lnTo>
                  <a:lnTo>
                    <a:pt x="3796741" y="158574"/>
                  </a:lnTo>
                  <a:lnTo>
                    <a:pt x="3839060" y="175338"/>
                  </a:lnTo>
                  <a:lnTo>
                    <a:pt x="3873327" y="193701"/>
                  </a:lnTo>
                  <a:lnTo>
                    <a:pt x="3915566" y="234072"/>
                  </a:lnTo>
                  <a:lnTo>
                    <a:pt x="3922465" y="255505"/>
                  </a:lnTo>
                  <a:lnTo>
                    <a:pt x="3919170" y="277388"/>
                  </a:lnTo>
                  <a:lnTo>
                    <a:pt x="3894984" y="309544"/>
                  </a:lnTo>
                  <a:lnTo>
                    <a:pt x="3882538" y="319371"/>
                  </a:lnTo>
                  <a:lnTo>
                    <a:pt x="3926680" y="339406"/>
                  </a:lnTo>
                  <a:lnTo>
                    <a:pt x="3961584" y="360484"/>
                  </a:lnTo>
                  <a:lnTo>
                    <a:pt x="3987357" y="382351"/>
                  </a:lnTo>
                  <a:lnTo>
                    <a:pt x="4004110" y="404754"/>
                  </a:lnTo>
                  <a:lnTo>
                    <a:pt x="4011950" y="427441"/>
                  </a:lnTo>
                  <a:lnTo>
                    <a:pt x="4010986" y="450159"/>
                  </a:lnTo>
                  <a:lnTo>
                    <a:pt x="3983080" y="494682"/>
                  </a:lnTo>
                  <a:lnTo>
                    <a:pt x="3921259" y="536300"/>
                  </a:lnTo>
                  <a:lnTo>
                    <a:pt x="3877903" y="555389"/>
                  </a:lnTo>
                  <a:lnTo>
                    <a:pt x="3826394" y="572995"/>
                  </a:lnTo>
                  <a:lnTo>
                    <a:pt x="3766841" y="588865"/>
                  </a:lnTo>
                  <a:lnTo>
                    <a:pt x="3722733" y="598353"/>
                  </a:lnTo>
                  <a:lnTo>
                    <a:pt x="3676314" y="606607"/>
                  </a:lnTo>
                  <a:lnTo>
                    <a:pt x="3627855" y="613598"/>
                  </a:lnTo>
                  <a:lnTo>
                    <a:pt x="3577630" y="619297"/>
                  </a:lnTo>
                  <a:lnTo>
                    <a:pt x="3525909" y="623678"/>
                  </a:lnTo>
                  <a:lnTo>
                    <a:pt x="3472963" y="626711"/>
                  </a:lnTo>
                  <a:lnTo>
                    <a:pt x="3468234" y="647293"/>
                  </a:lnTo>
                  <a:lnTo>
                    <a:pt x="3435265" y="685943"/>
                  </a:lnTo>
                  <a:lnTo>
                    <a:pt x="3374326" y="720227"/>
                  </a:lnTo>
                  <a:lnTo>
                    <a:pt x="3334635" y="735352"/>
                  </a:lnTo>
                  <a:lnTo>
                    <a:pt x="3289471" y="748930"/>
                  </a:lnTo>
                  <a:lnTo>
                    <a:pt x="3239341" y="760809"/>
                  </a:lnTo>
                  <a:lnTo>
                    <a:pt x="3184752" y="770836"/>
                  </a:lnTo>
                  <a:lnTo>
                    <a:pt x="3126211" y="778861"/>
                  </a:lnTo>
                  <a:lnTo>
                    <a:pt x="3064225" y="784730"/>
                  </a:lnTo>
                  <a:lnTo>
                    <a:pt x="2999300" y="788293"/>
                  </a:lnTo>
                  <a:lnTo>
                    <a:pt x="2931943" y="789398"/>
                  </a:lnTo>
                  <a:lnTo>
                    <a:pt x="2882643" y="788630"/>
                  </a:lnTo>
                  <a:lnTo>
                    <a:pt x="2834003" y="786477"/>
                  </a:lnTo>
                  <a:lnTo>
                    <a:pt x="2786322" y="782968"/>
                  </a:lnTo>
                  <a:lnTo>
                    <a:pt x="2739900" y="778137"/>
                  </a:lnTo>
                  <a:lnTo>
                    <a:pt x="2695038" y="772014"/>
                  </a:lnTo>
                  <a:lnTo>
                    <a:pt x="2652035" y="764633"/>
                  </a:lnTo>
                  <a:lnTo>
                    <a:pt x="2630367" y="783132"/>
                  </a:lnTo>
                  <a:lnTo>
                    <a:pt x="2571071" y="816773"/>
                  </a:lnTo>
                  <a:lnTo>
                    <a:pt x="2534227" y="831786"/>
                  </a:lnTo>
                  <a:lnTo>
                    <a:pt x="2493108" y="845508"/>
                  </a:lnTo>
                  <a:lnTo>
                    <a:pt x="2448108" y="857874"/>
                  </a:lnTo>
                  <a:lnTo>
                    <a:pt x="2399617" y="868820"/>
                  </a:lnTo>
                  <a:lnTo>
                    <a:pt x="2348029" y="878282"/>
                  </a:lnTo>
                  <a:lnTo>
                    <a:pt x="2293735" y="886194"/>
                  </a:lnTo>
                  <a:lnTo>
                    <a:pt x="2237127" y="892492"/>
                  </a:lnTo>
                  <a:lnTo>
                    <a:pt x="2178598" y="897112"/>
                  </a:lnTo>
                  <a:lnTo>
                    <a:pt x="2118540" y="899989"/>
                  </a:lnTo>
                  <a:lnTo>
                    <a:pt x="2057345" y="901058"/>
                  </a:lnTo>
                  <a:lnTo>
                    <a:pt x="1995404" y="900255"/>
                  </a:lnTo>
                  <a:lnTo>
                    <a:pt x="1933112" y="897516"/>
                  </a:lnTo>
                  <a:lnTo>
                    <a:pt x="1870858" y="892776"/>
                  </a:lnTo>
                  <a:lnTo>
                    <a:pt x="1812626" y="886406"/>
                  </a:lnTo>
                  <a:lnTo>
                    <a:pt x="1757044" y="878348"/>
                  </a:lnTo>
                  <a:lnTo>
                    <a:pt x="1704477" y="868686"/>
                  </a:lnTo>
                  <a:lnTo>
                    <a:pt x="1655288" y="857504"/>
                  </a:lnTo>
                  <a:lnTo>
                    <a:pt x="1609843" y="844888"/>
                  </a:lnTo>
                  <a:lnTo>
                    <a:pt x="1568506" y="830920"/>
                  </a:lnTo>
                  <a:lnTo>
                    <a:pt x="1531641" y="815687"/>
                  </a:lnTo>
                  <a:lnTo>
                    <a:pt x="1480062" y="824341"/>
                  </a:lnTo>
                  <a:lnTo>
                    <a:pt x="1427222" y="831573"/>
                  </a:lnTo>
                  <a:lnTo>
                    <a:pt x="1373373" y="837402"/>
                  </a:lnTo>
                  <a:lnTo>
                    <a:pt x="1318769" y="841846"/>
                  </a:lnTo>
                  <a:lnTo>
                    <a:pt x="1263661" y="844926"/>
                  </a:lnTo>
                  <a:lnTo>
                    <a:pt x="1208304" y="846661"/>
                  </a:lnTo>
                  <a:lnTo>
                    <a:pt x="1152949" y="847069"/>
                  </a:lnTo>
                  <a:lnTo>
                    <a:pt x="1097850" y="846171"/>
                  </a:lnTo>
                  <a:lnTo>
                    <a:pt x="1043259" y="843985"/>
                  </a:lnTo>
                  <a:lnTo>
                    <a:pt x="989430" y="840531"/>
                  </a:lnTo>
                  <a:lnTo>
                    <a:pt x="936616" y="835828"/>
                  </a:lnTo>
                  <a:lnTo>
                    <a:pt x="885069" y="829896"/>
                  </a:lnTo>
                  <a:lnTo>
                    <a:pt x="835042" y="822754"/>
                  </a:lnTo>
                  <a:lnTo>
                    <a:pt x="786788" y="814421"/>
                  </a:lnTo>
                  <a:lnTo>
                    <a:pt x="740560" y="804917"/>
                  </a:lnTo>
                  <a:lnTo>
                    <a:pt x="696611" y="794261"/>
                  </a:lnTo>
                  <a:lnTo>
                    <a:pt x="655194" y="782472"/>
                  </a:lnTo>
                  <a:lnTo>
                    <a:pt x="616561" y="769570"/>
                  </a:lnTo>
                  <a:lnTo>
                    <a:pt x="580966" y="755574"/>
                  </a:lnTo>
                  <a:lnTo>
                    <a:pt x="546121" y="739233"/>
                  </a:lnTo>
                  <a:lnTo>
                    <a:pt x="543581" y="737836"/>
                  </a:lnTo>
                  <a:lnTo>
                    <a:pt x="541168" y="736566"/>
                  </a:lnTo>
                  <a:lnTo>
                    <a:pt x="475386" y="737308"/>
                  </a:lnTo>
                  <a:lnTo>
                    <a:pt x="411779" y="734883"/>
                  </a:lnTo>
                  <a:lnTo>
                    <a:pt x="351272" y="729516"/>
                  </a:lnTo>
                  <a:lnTo>
                    <a:pt x="294790" y="721429"/>
                  </a:lnTo>
                  <a:lnTo>
                    <a:pt x="243258" y="710848"/>
                  </a:lnTo>
                  <a:lnTo>
                    <a:pt x="197601" y="697996"/>
                  </a:lnTo>
                  <a:lnTo>
                    <a:pt x="158743" y="683098"/>
                  </a:lnTo>
                  <a:lnTo>
                    <a:pt x="105130" y="648056"/>
                  </a:lnTo>
                  <a:lnTo>
                    <a:pt x="91564" y="601459"/>
                  </a:lnTo>
                  <a:lnTo>
                    <a:pt x="109717" y="575450"/>
                  </a:lnTo>
                  <a:lnTo>
                    <a:pt x="145730" y="551227"/>
                  </a:lnTo>
                  <a:lnTo>
                    <a:pt x="198649" y="529683"/>
                  </a:lnTo>
                  <a:lnTo>
                    <a:pt x="132672" y="514902"/>
                  </a:lnTo>
                  <a:lnTo>
                    <a:pt x="79239" y="496922"/>
                  </a:lnTo>
                  <a:lnTo>
                    <a:pt x="38930" y="476428"/>
                  </a:lnTo>
                  <a:lnTo>
                    <a:pt x="12324" y="454102"/>
                  </a:lnTo>
                  <a:lnTo>
                    <a:pt x="0" y="430626"/>
                  </a:lnTo>
                  <a:lnTo>
                    <a:pt x="2535" y="406685"/>
                  </a:lnTo>
                  <a:lnTo>
                    <a:pt x="54504" y="360138"/>
                  </a:lnTo>
                  <a:lnTo>
                    <a:pt x="90875" y="344061"/>
                  </a:lnTo>
                  <a:lnTo>
                    <a:pt x="134439" y="330118"/>
                  </a:lnTo>
                  <a:lnTo>
                    <a:pt x="184219" y="318497"/>
                  </a:lnTo>
                  <a:lnTo>
                    <a:pt x="239237" y="309385"/>
                  </a:lnTo>
                  <a:lnTo>
                    <a:pt x="298518" y="302967"/>
                  </a:lnTo>
                  <a:lnTo>
                    <a:pt x="361082" y="299432"/>
                  </a:lnTo>
                  <a:lnTo>
                    <a:pt x="364384" y="296638"/>
                  </a:lnTo>
                  <a:close/>
                </a:path>
                <a:path w="4012565" h="901065">
                  <a:moveTo>
                    <a:pt x="437917" y="542764"/>
                  </a:moveTo>
                  <a:lnTo>
                    <a:pt x="388842" y="543046"/>
                  </a:lnTo>
                  <a:lnTo>
                    <a:pt x="340273" y="541487"/>
                  </a:lnTo>
                  <a:lnTo>
                    <a:pt x="292747" y="538137"/>
                  </a:lnTo>
                  <a:lnTo>
                    <a:pt x="246799" y="533042"/>
                  </a:lnTo>
                  <a:lnTo>
                    <a:pt x="202967" y="526254"/>
                  </a:lnTo>
                </a:path>
                <a:path w="4012565" h="901065">
                  <a:moveTo>
                    <a:pt x="645308" y="724628"/>
                  </a:moveTo>
                  <a:lnTo>
                    <a:pt x="620325" y="727414"/>
                  </a:lnTo>
                  <a:lnTo>
                    <a:pt x="594794" y="729676"/>
                  </a:lnTo>
                  <a:lnTo>
                    <a:pt x="568834" y="731414"/>
                  </a:lnTo>
                  <a:lnTo>
                    <a:pt x="542565" y="732629"/>
                  </a:lnTo>
                </a:path>
                <a:path w="4012565" h="901065">
                  <a:moveTo>
                    <a:pt x="1531387" y="812004"/>
                  </a:moveTo>
                  <a:lnTo>
                    <a:pt x="1513559" y="803366"/>
                  </a:lnTo>
                  <a:lnTo>
                    <a:pt x="1497256" y="794430"/>
                  </a:lnTo>
                  <a:lnTo>
                    <a:pt x="1482524" y="785232"/>
                  </a:lnTo>
                  <a:lnTo>
                    <a:pt x="1469411" y="775809"/>
                  </a:lnTo>
                </a:path>
                <a:path w="4012565" h="901065">
                  <a:moveTo>
                    <a:pt x="2677181" y="721580"/>
                  </a:moveTo>
                  <a:lnTo>
                    <a:pt x="2673562" y="731648"/>
                  </a:lnTo>
                  <a:lnTo>
                    <a:pt x="2668228" y="741646"/>
                  </a:lnTo>
                  <a:lnTo>
                    <a:pt x="2661179" y="751548"/>
                  </a:lnTo>
                  <a:lnTo>
                    <a:pt x="2652416" y="761331"/>
                  </a:lnTo>
                </a:path>
                <a:path w="4012565" h="901065">
                  <a:moveTo>
                    <a:pt x="3169052" y="475581"/>
                  </a:moveTo>
                  <a:lnTo>
                    <a:pt x="3235467" y="487331"/>
                  </a:lnTo>
                  <a:lnTo>
                    <a:pt x="3294869" y="501623"/>
                  </a:lnTo>
                  <a:lnTo>
                    <a:pt x="3346664" y="518166"/>
                  </a:lnTo>
                  <a:lnTo>
                    <a:pt x="3390254" y="536668"/>
                  </a:lnTo>
                  <a:lnTo>
                    <a:pt x="3425046" y="556836"/>
                  </a:lnTo>
                  <a:lnTo>
                    <a:pt x="3465853" y="601006"/>
                  </a:lnTo>
                  <a:lnTo>
                    <a:pt x="3470677" y="624425"/>
                  </a:lnTo>
                </a:path>
                <a:path w="4012565" h="901065">
                  <a:moveTo>
                    <a:pt x="3880633" y="317212"/>
                  </a:moveTo>
                  <a:lnTo>
                    <a:pt x="3855138" y="332835"/>
                  </a:lnTo>
                  <a:lnTo>
                    <a:pt x="3824023" y="347422"/>
                  </a:lnTo>
                  <a:lnTo>
                    <a:pt x="3787621" y="360842"/>
                  </a:lnTo>
                  <a:lnTo>
                    <a:pt x="3746267" y="372965"/>
                  </a:lnTo>
                </a:path>
                <a:path w="4012565" h="901065">
                  <a:moveTo>
                    <a:pt x="3558307" y="110202"/>
                  </a:moveTo>
                  <a:lnTo>
                    <a:pt x="3561615" y="116720"/>
                  </a:lnTo>
                  <a:lnTo>
                    <a:pt x="3563911" y="123298"/>
                  </a:lnTo>
                  <a:lnTo>
                    <a:pt x="3565183" y="129900"/>
                  </a:lnTo>
                  <a:lnTo>
                    <a:pt x="3565419" y="136491"/>
                  </a:lnTo>
                </a:path>
                <a:path w="4012565" h="901065">
                  <a:moveTo>
                    <a:pt x="2700422" y="79468"/>
                  </a:moveTo>
                  <a:lnTo>
                    <a:pt x="2714606" y="70494"/>
                  </a:lnTo>
                  <a:lnTo>
                    <a:pt x="2730839" y="61878"/>
                  </a:lnTo>
                  <a:lnTo>
                    <a:pt x="2749071" y="53643"/>
                  </a:lnTo>
                  <a:lnTo>
                    <a:pt x="2769256" y="45813"/>
                  </a:lnTo>
                </a:path>
                <a:path w="4012565" h="901065">
                  <a:moveTo>
                    <a:pt x="2056786" y="95470"/>
                  </a:moveTo>
                  <a:lnTo>
                    <a:pt x="2062898" y="87998"/>
                  </a:lnTo>
                  <a:lnTo>
                    <a:pt x="2070534" y="80658"/>
                  </a:lnTo>
                  <a:lnTo>
                    <a:pt x="2079646" y="73485"/>
                  </a:lnTo>
                  <a:lnTo>
                    <a:pt x="2090187" y="66514"/>
                  </a:lnTo>
                </a:path>
                <a:path w="4012565" h="901065">
                  <a:moveTo>
                    <a:pt x="1301517" y="105249"/>
                  </a:moveTo>
                  <a:lnTo>
                    <a:pt x="1333672" y="111440"/>
                  </a:lnTo>
                  <a:lnTo>
                    <a:pt x="1364541" y="118203"/>
                  </a:lnTo>
                  <a:lnTo>
                    <a:pt x="1394029" y="125537"/>
                  </a:lnTo>
                  <a:lnTo>
                    <a:pt x="1422040" y="133443"/>
                  </a:lnTo>
                </a:path>
                <a:path w="4012565" h="901065">
                  <a:moveTo>
                    <a:pt x="385466" y="326229"/>
                  </a:moveTo>
                  <a:lnTo>
                    <a:pt x="378779" y="318944"/>
                  </a:lnTo>
                  <a:lnTo>
                    <a:pt x="373020" y="311576"/>
                  </a:lnTo>
                  <a:lnTo>
                    <a:pt x="368214" y="304136"/>
                  </a:lnTo>
                  <a:lnTo>
                    <a:pt x="364384" y="296638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5207889" y="849629"/>
            <a:ext cx="2344420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40">
                <a:solidFill>
                  <a:srgbClr val="FFFFFF"/>
                </a:solidFill>
                <a:latin typeface="Trebuchet MS"/>
                <a:cs typeface="Trebuchet MS"/>
              </a:rPr>
              <a:t>New </a:t>
            </a:r>
            <a:r>
              <a:rPr dirty="0" sz="1600" spc="-20">
                <a:solidFill>
                  <a:srgbClr val="FFFFFF"/>
                </a:solidFill>
                <a:latin typeface="Trebuchet MS"/>
                <a:cs typeface="Trebuchet MS"/>
              </a:rPr>
              <a:t>instance, </a:t>
            </a:r>
            <a:r>
              <a:rPr dirty="0" sz="1600" spc="25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60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all</a:t>
            </a:r>
            <a:endParaRPr sz="1600">
              <a:latin typeface="Trebuchet MS"/>
              <a:cs typeface="Trebuchet MS"/>
            </a:endParaRPr>
          </a:p>
          <a:p>
            <a:pPr marL="65405">
              <a:lnSpc>
                <a:spcPct val="100000"/>
              </a:lnSpc>
            </a:pP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manners 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as 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old</a:t>
            </a:r>
            <a:r>
              <a:rPr dirty="0" sz="1600" spc="-2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88" y="356742"/>
            <a:ext cx="753808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7430" algn="l"/>
                <a:tab pos="3247390" algn="l"/>
                <a:tab pos="3940810" algn="l"/>
                <a:tab pos="4812665" algn="l"/>
                <a:tab pos="5160010" algn="l"/>
                <a:tab pos="6191885" algn="l"/>
              </a:tabLst>
            </a:pPr>
            <a:r>
              <a:rPr dirty="0" sz="2800" spc="430"/>
              <a:t>H</a:t>
            </a:r>
            <a:r>
              <a:rPr dirty="0" sz="2800" spc="105"/>
              <a:t>i</a:t>
            </a:r>
            <a:r>
              <a:rPr dirty="0" sz="2800" spc="470"/>
              <a:t>g</a:t>
            </a:r>
            <a:r>
              <a:rPr dirty="0" sz="2800" spc="55"/>
              <a:t>h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275"/>
              <a:t>v</a:t>
            </a:r>
            <a:r>
              <a:rPr dirty="0" sz="2800" spc="235"/>
              <a:t>a</a:t>
            </a:r>
            <a:r>
              <a:rPr dirty="0" sz="2800" spc="105"/>
              <a:t>i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340"/>
              <a:t>b</a:t>
            </a:r>
            <a:r>
              <a:rPr dirty="0" sz="2800" spc="105"/>
              <a:t>i</a:t>
            </a:r>
            <a:r>
              <a:rPr dirty="0" sz="2800" spc="175"/>
              <a:t>l</a:t>
            </a:r>
            <a:r>
              <a:rPr dirty="0" sz="2800" spc="105"/>
              <a:t>i</a:t>
            </a:r>
            <a:r>
              <a:rPr dirty="0" sz="2800" spc="200"/>
              <a:t>t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240"/>
              <a:t>f</a:t>
            </a:r>
            <a:r>
              <a:rPr dirty="0" sz="2800" spc="375"/>
              <a:t>o</a:t>
            </a:r>
            <a:r>
              <a:rPr dirty="0" sz="2800" spc="-130"/>
              <a:t>r</a:t>
            </a:r>
            <a:r>
              <a:rPr dirty="0" sz="2800"/>
              <a:t>	</a:t>
            </a:r>
            <a:r>
              <a:rPr dirty="0" sz="2800" spc="315"/>
              <a:t>E</a:t>
            </a:r>
            <a:r>
              <a:rPr dirty="0" sz="2800" spc="-10"/>
              <a:t>C</a:t>
            </a:r>
            <a:r>
              <a:rPr dirty="0" sz="2800" spc="-550"/>
              <a:t> </a:t>
            </a:r>
            <a:r>
              <a:rPr dirty="0" sz="2800" spc="170"/>
              <a:t>2</a:t>
            </a:r>
            <a:r>
              <a:rPr dirty="0" sz="2800"/>
              <a:t>	</a:t>
            </a:r>
            <a:r>
              <a:rPr dirty="0" sz="2800" spc="365"/>
              <a:t>–</a:t>
            </a:r>
            <a:r>
              <a:rPr dirty="0" sz="2800"/>
              <a:t>	</a:t>
            </a:r>
            <a:r>
              <a:rPr dirty="0" sz="2800" spc="385"/>
              <a:t>A</a:t>
            </a:r>
            <a:r>
              <a:rPr dirty="0" sz="2800" spc="310"/>
              <a:t>u</a:t>
            </a:r>
            <a:r>
              <a:rPr dirty="0" sz="2800" spc="190"/>
              <a:t>t</a:t>
            </a:r>
            <a:r>
              <a:rPr dirty="0" sz="2800" spc="85"/>
              <a:t>o</a:t>
            </a:r>
            <a:r>
              <a:rPr dirty="0" sz="2800"/>
              <a:t>	</a:t>
            </a:r>
            <a:r>
              <a:rPr dirty="0" sz="2800" spc="505"/>
              <a:t>S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1374394" y="1514602"/>
            <a:ext cx="5979160" cy="2637155"/>
            <a:chOff x="1374394" y="1514602"/>
            <a:chExt cx="5979160" cy="2637155"/>
          </a:xfrm>
        </p:grpSpPr>
        <p:sp>
          <p:nvSpPr>
            <p:cNvPr id="4" name="object 4"/>
            <p:cNvSpPr/>
            <p:nvPr/>
          </p:nvSpPr>
          <p:spPr>
            <a:xfrm>
              <a:off x="2566416" y="2618232"/>
              <a:ext cx="551688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366516" y="2618232"/>
              <a:ext cx="551688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852415" y="2618232"/>
              <a:ext cx="551688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64708" y="2618232"/>
              <a:ext cx="551688" cy="571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263902" y="2388869"/>
              <a:ext cx="4201795" cy="1053465"/>
            </a:xfrm>
            <a:custGeom>
              <a:avLst/>
              <a:gdLst/>
              <a:ahLst/>
              <a:cxnLst/>
              <a:rect l="l" t="t" r="r" b="b"/>
              <a:pathLst>
                <a:path w="4201795" h="1053464">
                  <a:moveTo>
                    <a:pt x="0" y="103378"/>
                  </a:moveTo>
                  <a:lnTo>
                    <a:pt x="8116" y="63115"/>
                  </a:lnTo>
                  <a:lnTo>
                    <a:pt x="30257" y="30257"/>
                  </a:lnTo>
                  <a:lnTo>
                    <a:pt x="63115" y="8116"/>
                  </a:lnTo>
                  <a:lnTo>
                    <a:pt x="103378" y="0"/>
                  </a:lnTo>
                  <a:lnTo>
                    <a:pt x="4098290" y="0"/>
                  </a:lnTo>
                  <a:lnTo>
                    <a:pt x="4138552" y="8116"/>
                  </a:lnTo>
                  <a:lnTo>
                    <a:pt x="4171410" y="30257"/>
                  </a:lnTo>
                  <a:lnTo>
                    <a:pt x="4193551" y="63115"/>
                  </a:lnTo>
                  <a:lnTo>
                    <a:pt x="4201668" y="103378"/>
                  </a:lnTo>
                  <a:lnTo>
                    <a:pt x="4201668" y="949706"/>
                  </a:lnTo>
                  <a:lnTo>
                    <a:pt x="4193551" y="989968"/>
                  </a:lnTo>
                  <a:lnTo>
                    <a:pt x="4171410" y="1022826"/>
                  </a:lnTo>
                  <a:lnTo>
                    <a:pt x="4138552" y="1044967"/>
                  </a:lnTo>
                  <a:lnTo>
                    <a:pt x="4098290" y="1053084"/>
                  </a:lnTo>
                  <a:lnTo>
                    <a:pt x="103378" y="1053084"/>
                  </a:lnTo>
                  <a:lnTo>
                    <a:pt x="63115" y="1044967"/>
                  </a:lnTo>
                  <a:lnTo>
                    <a:pt x="30257" y="1022826"/>
                  </a:lnTo>
                  <a:lnTo>
                    <a:pt x="8116" y="989968"/>
                  </a:lnTo>
                  <a:lnTo>
                    <a:pt x="0" y="949706"/>
                  </a:lnTo>
                  <a:lnTo>
                    <a:pt x="0" y="103378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  <a:prstDash val="lgDash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384554" y="1524762"/>
              <a:ext cx="5958840" cy="2616835"/>
            </a:xfrm>
            <a:custGeom>
              <a:avLst/>
              <a:gdLst/>
              <a:ahLst/>
              <a:cxnLst/>
              <a:rect l="l" t="t" r="r" b="b"/>
              <a:pathLst>
                <a:path w="5958840" h="2616835">
                  <a:moveTo>
                    <a:pt x="0" y="256921"/>
                  </a:moveTo>
                  <a:lnTo>
                    <a:pt x="4140" y="210748"/>
                  </a:lnTo>
                  <a:lnTo>
                    <a:pt x="16077" y="167286"/>
                  </a:lnTo>
                  <a:lnTo>
                    <a:pt x="35084" y="127263"/>
                  </a:lnTo>
                  <a:lnTo>
                    <a:pt x="60435" y="91404"/>
                  </a:lnTo>
                  <a:lnTo>
                    <a:pt x="91404" y="60435"/>
                  </a:lnTo>
                  <a:lnTo>
                    <a:pt x="127263" y="35084"/>
                  </a:lnTo>
                  <a:lnTo>
                    <a:pt x="167286" y="16077"/>
                  </a:lnTo>
                  <a:lnTo>
                    <a:pt x="210748" y="4140"/>
                  </a:lnTo>
                  <a:lnTo>
                    <a:pt x="256921" y="0"/>
                  </a:lnTo>
                  <a:lnTo>
                    <a:pt x="2524379" y="0"/>
                  </a:lnTo>
                  <a:lnTo>
                    <a:pt x="2570551" y="4140"/>
                  </a:lnTo>
                  <a:lnTo>
                    <a:pt x="2614013" y="16077"/>
                  </a:lnTo>
                  <a:lnTo>
                    <a:pt x="2654036" y="35084"/>
                  </a:lnTo>
                  <a:lnTo>
                    <a:pt x="2689895" y="60435"/>
                  </a:lnTo>
                  <a:lnTo>
                    <a:pt x="2720864" y="91404"/>
                  </a:lnTo>
                  <a:lnTo>
                    <a:pt x="2746215" y="127263"/>
                  </a:lnTo>
                  <a:lnTo>
                    <a:pt x="2765222" y="167286"/>
                  </a:lnTo>
                  <a:lnTo>
                    <a:pt x="2777159" y="210748"/>
                  </a:lnTo>
                  <a:lnTo>
                    <a:pt x="2781300" y="256921"/>
                  </a:lnTo>
                  <a:lnTo>
                    <a:pt x="2781300" y="2359799"/>
                  </a:lnTo>
                  <a:lnTo>
                    <a:pt x="2777159" y="2405978"/>
                  </a:lnTo>
                  <a:lnTo>
                    <a:pt x="2765222" y="2449442"/>
                  </a:lnTo>
                  <a:lnTo>
                    <a:pt x="2746215" y="2489465"/>
                  </a:lnTo>
                  <a:lnTo>
                    <a:pt x="2720864" y="2525321"/>
                  </a:lnTo>
                  <a:lnTo>
                    <a:pt x="2689895" y="2556285"/>
                  </a:lnTo>
                  <a:lnTo>
                    <a:pt x="2654036" y="2581632"/>
                  </a:lnTo>
                  <a:lnTo>
                    <a:pt x="2614013" y="2600634"/>
                  </a:lnTo>
                  <a:lnTo>
                    <a:pt x="2570551" y="2612568"/>
                  </a:lnTo>
                  <a:lnTo>
                    <a:pt x="2524379" y="2616708"/>
                  </a:lnTo>
                  <a:lnTo>
                    <a:pt x="256921" y="2616708"/>
                  </a:lnTo>
                  <a:lnTo>
                    <a:pt x="210748" y="2612568"/>
                  </a:lnTo>
                  <a:lnTo>
                    <a:pt x="167286" y="2600634"/>
                  </a:lnTo>
                  <a:lnTo>
                    <a:pt x="127263" y="2581632"/>
                  </a:lnTo>
                  <a:lnTo>
                    <a:pt x="91404" y="2556285"/>
                  </a:lnTo>
                  <a:lnTo>
                    <a:pt x="60435" y="2525321"/>
                  </a:lnTo>
                  <a:lnTo>
                    <a:pt x="35084" y="2489465"/>
                  </a:lnTo>
                  <a:lnTo>
                    <a:pt x="16077" y="2449442"/>
                  </a:lnTo>
                  <a:lnTo>
                    <a:pt x="4140" y="2405978"/>
                  </a:lnTo>
                  <a:lnTo>
                    <a:pt x="0" y="2359799"/>
                  </a:lnTo>
                  <a:lnTo>
                    <a:pt x="0" y="256921"/>
                  </a:lnTo>
                  <a:close/>
                </a:path>
                <a:path w="5958840" h="2616835">
                  <a:moveTo>
                    <a:pt x="3174492" y="256921"/>
                  </a:moveTo>
                  <a:lnTo>
                    <a:pt x="3178632" y="210748"/>
                  </a:lnTo>
                  <a:lnTo>
                    <a:pt x="3190569" y="167286"/>
                  </a:lnTo>
                  <a:lnTo>
                    <a:pt x="3209576" y="127263"/>
                  </a:lnTo>
                  <a:lnTo>
                    <a:pt x="3234927" y="91404"/>
                  </a:lnTo>
                  <a:lnTo>
                    <a:pt x="3265896" y="60435"/>
                  </a:lnTo>
                  <a:lnTo>
                    <a:pt x="3301755" y="35084"/>
                  </a:lnTo>
                  <a:lnTo>
                    <a:pt x="3341778" y="16077"/>
                  </a:lnTo>
                  <a:lnTo>
                    <a:pt x="3385240" y="4140"/>
                  </a:lnTo>
                  <a:lnTo>
                    <a:pt x="3431413" y="0"/>
                  </a:lnTo>
                  <a:lnTo>
                    <a:pt x="5701919" y="0"/>
                  </a:lnTo>
                  <a:lnTo>
                    <a:pt x="5748091" y="4140"/>
                  </a:lnTo>
                  <a:lnTo>
                    <a:pt x="5791553" y="16077"/>
                  </a:lnTo>
                  <a:lnTo>
                    <a:pt x="5831576" y="35084"/>
                  </a:lnTo>
                  <a:lnTo>
                    <a:pt x="5867435" y="60435"/>
                  </a:lnTo>
                  <a:lnTo>
                    <a:pt x="5898404" y="91404"/>
                  </a:lnTo>
                  <a:lnTo>
                    <a:pt x="5923755" y="127263"/>
                  </a:lnTo>
                  <a:lnTo>
                    <a:pt x="5942762" y="167286"/>
                  </a:lnTo>
                  <a:lnTo>
                    <a:pt x="5954699" y="210748"/>
                  </a:lnTo>
                  <a:lnTo>
                    <a:pt x="5958840" y="256921"/>
                  </a:lnTo>
                  <a:lnTo>
                    <a:pt x="5958840" y="2359799"/>
                  </a:lnTo>
                  <a:lnTo>
                    <a:pt x="5954699" y="2405978"/>
                  </a:lnTo>
                  <a:lnTo>
                    <a:pt x="5942762" y="2449442"/>
                  </a:lnTo>
                  <a:lnTo>
                    <a:pt x="5923755" y="2489465"/>
                  </a:lnTo>
                  <a:lnTo>
                    <a:pt x="5898404" y="2525321"/>
                  </a:lnTo>
                  <a:lnTo>
                    <a:pt x="5867435" y="2556285"/>
                  </a:lnTo>
                  <a:lnTo>
                    <a:pt x="5831576" y="2581632"/>
                  </a:lnTo>
                  <a:lnTo>
                    <a:pt x="5791553" y="2600634"/>
                  </a:lnTo>
                  <a:lnTo>
                    <a:pt x="5748091" y="2612568"/>
                  </a:lnTo>
                  <a:lnTo>
                    <a:pt x="5701919" y="2616708"/>
                  </a:lnTo>
                  <a:lnTo>
                    <a:pt x="3431413" y="2616708"/>
                  </a:lnTo>
                  <a:lnTo>
                    <a:pt x="3385240" y="2612568"/>
                  </a:lnTo>
                  <a:lnTo>
                    <a:pt x="3341778" y="2600634"/>
                  </a:lnTo>
                  <a:lnTo>
                    <a:pt x="3301755" y="2581632"/>
                  </a:lnTo>
                  <a:lnTo>
                    <a:pt x="3265896" y="2556285"/>
                  </a:lnTo>
                  <a:lnTo>
                    <a:pt x="3234927" y="2525321"/>
                  </a:lnTo>
                  <a:lnTo>
                    <a:pt x="3209576" y="2489465"/>
                  </a:lnTo>
                  <a:lnTo>
                    <a:pt x="3190569" y="2449442"/>
                  </a:lnTo>
                  <a:lnTo>
                    <a:pt x="3178632" y="2405978"/>
                  </a:lnTo>
                  <a:lnTo>
                    <a:pt x="3174492" y="2359799"/>
                  </a:lnTo>
                  <a:lnTo>
                    <a:pt x="3174492" y="256921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602994" y="1106170"/>
            <a:ext cx="5049520" cy="1163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13405" algn="l"/>
              </a:tabLst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1	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Availability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8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850">
              <a:latin typeface="Trebuchet MS"/>
              <a:cs typeface="Trebuchet MS"/>
            </a:endParaRPr>
          </a:p>
          <a:p>
            <a:pPr marL="751205">
              <a:lnSpc>
                <a:spcPct val="100000"/>
              </a:lnSpc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Auto-scaling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Group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512564" y="3160776"/>
            <a:ext cx="3586479" cy="1842770"/>
            <a:chOff x="4512564" y="3160776"/>
            <a:chExt cx="3586479" cy="1842770"/>
          </a:xfrm>
        </p:grpSpPr>
        <p:sp>
          <p:nvSpPr>
            <p:cNvPr id="12" name="object 12"/>
            <p:cNvSpPr/>
            <p:nvPr/>
          </p:nvSpPr>
          <p:spPr>
            <a:xfrm>
              <a:off x="5964936" y="3160776"/>
              <a:ext cx="237832" cy="13411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047232" y="3262122"/>
              <a:ext cx="78105" cy="1181100"/>
            </a:xfrm>
            <a:custGeom>
              <a:avLst/>
              <a:gdLst/>
              <a:ahLst/>
              <a:cxnLst/>
              <a:rect l="l" t="t" r="r" b="b"/>
              <a:pathLst>
                <a:path w="78104" h="1181100">
                  <a:moveTo>
                    <a:pt x="51815" y="64769"/>
                  </a:moveTo>
                  <a:lnTo>
                    <a:pt x="25907" y="64769"/>
                  </a:lnTo>
                  <a:lnTo>
                    <a:pt x="25907" y="1181036"/>
                  </a:lnTo>
                  <a:lnTo>
                    <a:pt x="51815" y="1181036"/>
                  </a:lnTo>
                  <a:lnTo>
                    <a:pt x="51815" y="64769"/>
                  </a:lnTo>
                  <a:close/>
                </a:path>
                <a:path w="78104" h="1181100">
                  <a:moveTo>
                    <a:pt x="38862" y="0"/>
                  </a:moveTo>
                  <a:lnTo>
                    <a:pt x="0" y="77723"/>
                  </a:lnTo>
                  <a:lnTo>
                    <a:pt x="25907" y="77723"/>
                  </a:lnTo>
                  <a:lnTo>
                    <a:pt x="25907" y="64769"/>
                  </a:lnTo>
                  <a:lnTo>
                    <a:pt x="71246" y="64769"/>
                  </a:lnTo>
                  <a:lnTo>
                    <a:pt x="38862" y="0"/>
                  </a:lnTo>
                  <a:close/>
                </a:path>
                <a:path w="78104" h="1181100">
                  <a:moveTo>
                    <a:pt x="71246" y="64769"/>
                  </a:moveTo>
                  <a:lnTo>
                    <a:pt x="51815" y="64769"/>
                  </a:lnTo>
                  <a:lnTo>
                    <a:pt x="51815" y="77723"/>
                  </a:lnTo>
                  <a:lnTo>
                    <a:pt x="77723" y="77723"/>
                  </a:lnTo>
                  <a:lnTo>
                    <a:pt x="71246" y="64769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512564" y="4259580"/>
              <a:ext cx="3585972" cy="7437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575340" y="4302140"/>
              <a:ext cx="3466465" cy="623570"/>
            </a:xfrm>
            <a:custGeom>
              <a:avLst/>
              <a:gdLst/>
              <a:ahLst/>
              <a:cxnLst/>
              <a:rect l="l" t="t" r="r" b="b"/>
              <a:pathLst>
                <a:path w="3466465" h="623570">
                  <a:moveTo>
                    <a:pt x="2685271" y="0"/>
                  </a:moveTo>
                  <a:lnTo>
                    <a:pt x="2631152" y="1091"/>
                  </a:lnTo>
                  <a:lnTo>
                    <a:pt x="2578075" y="4010"/>
                  </a:lnTo>
                  <a:lnTo>
                    <a:pt x="2526887" y="8740"/>
                  </a:lnTo>
                  <a:lnTo>
                    <a:pt x="2478438" y="15264"/>
                  </a:lnTo>
                  <a:lnTo>
                    <a:pt x="2433576" y="23565"/>
                  </a:lnTo>
                  <a:lnTo>
                    <a:pt x="2393149" y="33626"/>
                  </a:lnTo>
                  <a:lnTo>
                    <a:pt x="2367149" y="26183"/>
                  </a:lnTo>
                  <a:lnTo>
                    <a:pt x="2305816" y="13745"/>
                  </a:lnTo>
                  <a:lnTo>
                    <a:pt x="2212324" y="3228"/>
                  </a:lnTo>
                  <a:lnTo>
                    <a:pt x="2152109" y="316"/>
                  </a:lnTo>
                  <a:lnTo>
                    <a:pt x="2091782" y="28"/>
                  </a:lnTo>
                  <a:lnTo>
                    <a:pt x="2032673" y="2257"/>
                  </a:lnTo>
                  <a:lnTo>
                    <a:pt x="1976107" y="6893"/>
                  </a:lnTo>
                  <a:lnTo>
                    <a:pt x="1923413" y="13829"/>
                  </a:lnTo>
                  <a:lnTo>
                    <a:pt x="1875919" y="22954"/>
                  </a:lnTo>
                  <a:lnTo>
                    <a:pt x="1834951" y="34162"/>
                  </a:lnTo>
                  <a:lnTo>
                    <a:pt x="1801837" y="47342"/>
                  </a:lnTo>
                  <a:lnTo>
                    <a:pt x="1779068" y="42223"/>
                  </a:lnTo>
                  <a:lnTo>
                    <a:pt x="1729292" y="33271"/>
                  </a:lnTo>
                  <a:lnTo>
                    <a:pt x="1649459" y="23644"/>
                  </a:lnTo>
                  <a:lnTo>
                    <a:pt x="1594992" y="19705"/>
                  </a:lnTo>
                  <a:lnTo>
                    <a:pt x="1539812" y="17603"/>
                  </a:lnTo>
                  <a:lnTo>
                    <a:pt x="1484605" y="17289"/>
                  </a:lnTo>
                  <a:lnTo>
                    <a:pt x="1430059" y="18709"/>
                  </a:lnTo>
                  <a:lnTo>
                    <a:pt x="1376863" y="21812"/>
                  </a:lnTo>
                  <a:lnTo>
                    <a:pt x="1325704" y="26546"/>
                  </a:lnTo>
                  <a:lnTo>
                    <a:pt x="1277270" y="32861"/>
                  </a:lnTo>
                  <a:lnTo>
                    <a:pt x="1232250" y="40703"/>
                  </a:lnTo>
                  <a:lnTo>
                    <a:pt x="1191330" y="50022"/>
                  </a:lnTo>
                  <a:lnTo>
                    <a:pt x="1124546" y="72882"/>
                  </a:lnTo>
                  <a:lnTo>
                    <a:pt x="1078735" y="67009"/>
                  </a:lnTo>
                  <a:lnTo>
                    <a:pt x="1031120" y="62256"/>
                  </a:lnTo>
                  <a:lnTo>
                    <a:pt x="982044" y="58642"/>
                  </a:lnTo>
                  <a:lnTo>
                    <a:pt x="931848" y="56183"/>
                  </a:lnTo>
                  <a:lnTo>
                    <a:pt x="880874" y="54895"/>
                  </a:lnTo>
                  <a:lnTo>
                    <a:pt x="829465" y="54796"/>
                  </a:lnTo>
                  <a:lnTo>
                    <a:pt x="777963" y="55902"/>
                  </a:lnTo>
                  <a:lnTo>
                    <a:pt x="705861" y="59526"/>
                  </a:lnTo>
                  <a:lnTo>
                    <a:pt x="638005" y="65345"/>
                  </a:lnTo>
                  <a:lnTo>
                    <a:pt x="574947" y="73182"/>
                  </a:lnTo>
                  <a:lnTo>
                    <a:pt x="517241" y="82859"/>
                  </a:lnTo>
                  <a:lnTo>
                    <a:pt x="465439" y="94198"/>
                  </a:lnTo>
                  <a:lnTo>
                    <a:pt x="420092" y="107021"/>
                  </a:lnTo>
                  <a:lnTo>
                    <a:pt x="381755" y="121150"/>
                  </a:lnTo>
                  <a:lnTo>
                    <a:pt x="328317" y="152616"/>
                  </a:lnTo>
                  <a:lnTo>
                    <a:pt x="309545" y="187172"/>
                  </a:lnTo>
                  <a:lnTo>
                    <a:pt x="314540" y="205165"/>
                  </a:lnTo>
                  <a:lnTo>
                    <a:pt x="311619" y="207108"/>
                  </a:lnTo>
                  <a:lnTo>
                    <a:pt x="247089" y="210282"/>
                  </a:lnTo>
                  <a:lnTo>
                    <a:pt x="186901" y="216298"/>
                  </a:lnTo>
                  <a:lnTo>
                    <a:pt x="132497" y="224923"/>
                  </a:lnTo>
                  <a:lnTo>
                    <a:pt x="85323" y="235928"/>
                  </a:lnTo>
                  <a:lnTo>
                    <a:pt x="46824" y="249082"/>
                  </a:lnTo>
                  <a:lnTo>
                    <a:pt x="0" y="286041"/>
                  </a:lnTo>
                  <a:lnTo>
                    <a:pt x="2806" y="304903"/>
                  </a:lnTo>
                  <a:lnTo>
                    <a:pt x="22098" y="323080"/>
                  </a:lnTo>
                  <a:lnTo>
                    <a:pt x="57126" y="339868"/>
                  </a:lnTo>
                  <a:lnTo>
                    <a:pt x="107146" y="354561"/>
                  </a:lnTo>
                  <a:lnTo>
                    <a:pt x="171411" y="366455"/>
                  </a:lnTo>
                  <a:lnTo>
                    <a:pt x="125665" y="381358"/>
                  </a:lnTo>
                  <a:lnTo>
                    <a:pt x="94528" y="398124"/>
                  </a:lnTo>
                  <a:lnTo>
                    <a:pt x="78845" y="416131"/>
                  </a:lnTo>
                  <a:lnTo>
                    <a:pt x="79463" y="434756"/>
                  </a:lnTo>
                  <a:lnTo>
                    <a:pt x="122581" y="466984"/>
                  </a:lnTo>
                  <a:lnTo>
                    <a:pt x="161497" y="480473"/>
                  </a:lnTo>
                  <a:lnTo>
                    <a:pt x="209907" y="491809"/>
                  </a:lnTo>
                  <a:lnTo>
                    <a:pt x="266253" y="500691"/>
                  </a:lnTo>
                  <a:lnTo>
                    <a:pt x="328976" y="506820"/>
                  </a:lnTo>
                  <a:lnTo>
                    <a:pt x="396518" y="509893"/>
                  </a:lnTo>
                  <a:lnTo>
                    <a:pt x="467321" y="509609"/>
                  </a:lnTo>
                  <a:lnTo>
                    <a:pt x="469353" y="510524"/>
                  </a:lnTo>
                  <a:lnTo>
                    <a:pt x="506921" y="524549"/>
                  </a:lnTo>
                  <a:lnTo>
                    <a:pt x="543928" y="535712"/>
                  </a:lnTo>
                  <a:lnTo>
                    <a:pt x="584462" y="545820"/>
                  </a:lnTo>
                  <a:lnTo>
                    <a:pt x="628168" y="554851"/>
                  </a:lnTo>
                  <a:lnTo>
                    <a:pt x="674689" y="562784"/>
                  </a:lnTo>
                  <a:lnTo>
                    <a:pt x="723670" y="569597"/>
                  </a:lnTo>
                  <a:lnTo>
                    <a:pt x="774754" y="575267"/>
                  </a:lnTo>
                  <a:lnTo>
                    <a:pt x="827584" y="579774"/>
                  </a:lnTo>
                  <a:lnTo>
                    <a:pt x="881806" y="583094"/>
                  </a:lnTo>
                  <a:lnTo>
                    <a:pt x="937062" y="585207"/>
                  </a:lnTo>
                  <a:lnTo>
                    <a:pt x="992998" y="586090"/>
                  </a:lnTo>
                  <a:lnTo>
                    <a:pt x="1049255" y="585722"/>
                  </a:lnTo>
                  <a:lnTo>
                    <a:pt x="1105480" y="584081"/>
                  </a:lnTo>
                  <a:lnTo>
                    <a:pt x="1161314" y="581144"/>
                  </a:lnTo>
                  <a:lnTo>
                    <a:pt x="1216403" y="576891"/>
                  </a:lnTo>
                  <a:lnTo>
                    <a:pt x="1270390" y="571299"/>
                  </a:lnTo>
                  <a:lnTo>
                    <a:pt x="1322920" y="564346"/>
                  </a:lnTo>
                  <a:lnTo>
                    <a:pt x="1360472" y="576566"/>
                  </a:lnTo>
                  <a:lnTo>
                    <a:pt x="1403202" y="587574"/>
                  </a:lnTo>
                  <a:lnTo>
                    <a:pt x="1450618" y="597282"/>
                  </a:lnTo>
                  <a:lnTo>
                    <a:pt x="1502225" y="605601"/>
                  </a:lnTo>
                  <a:lnTo>
                    <a:pt x="1557529" y="612440"/>
                  </a:lnTo>
                  <a:lnTo>
                    <a:pt x="1616036" y="617712"/>
                  </a:lnTo>
                  <a:lnTo>
                    <a:pt x="1677485" y="621350"/>
                  </a:lnTo>
                  <a:lnTo>
                    <a:pt x="1738921" y="623187"/>
                  </a:lnTo>
                  <a:lnTo>
                    <a:pt x="1799838" y="623290"/>
                  </a:lnTo>
                  <a:lnTo>
                    <a:pt x="1859729" y="621725"/>
                  </a:lnTo>
                  <a:lnTo>
                    <a:pt x="1918088" y="618559"/>
                  </a:lnTo>
                  <a:lnTo>
                    <a:pt x="1974408" y="613858"/>
                  </a:lnTo>
                  <a:lnTo>
                    <a:pt x="2028182" y="607688"/>
                  </a:lnTo>
                  <a:lnTo>
                    <a:pt x="2078905" y="600117"/>
                  </a:lnTo>
                  <a:lnTo>
                    <a:pt x="2126069" y="591212"/>
                  </a:lnTo>
                  <a:lnTo>
                    <a:pt x="2169169" y="581038"/>
                  </a:lnTo>
                  <a:lnTo>
                    <a:pt x="2207697" y="569662"/>
                  </a:lnTo>
                  <a:lnTo>
                    <a:pt x="2269012" y="543571"/>
                  </a:lnTo>
                  <a:lnTo>
                    <a:pt x="2290787" y="528990"/>
                  </a:lnTo>
                  <a:lnTo>
                    <a:pt x="2335564" y="535022"/>
                  </a:lnTo>
                  <a:lnTo>
                    <a:pt x="2382578" y="539793"/>
                  </a:lnTo>
                  <a:lnTo>
                    <a:pt x="2431385" y="543271"/>
                  </a:lnTo>
                  <a:lnTo>
                    <a:pt x="2481539" y="545421"/>
                  </a:lnTo>
                  <a:lnTo>
                    <a:pt x="2532595" y="546211"/>
                  </a:lnTo>
                  <a:lnTo>
                    <a:pt x="2601142" y="545113"/>
                  </a:lnTo>
                  <a:lnTo>
                    <a:pt x="2666649" y="541665"/>
                  </a:lnTo>
                  <a:lnTo>
                    <a:pt x="2728390" y="536041"/>
                  </a:lnTo>
                  <a:lnTo>
                    <a:pt x="2785644" y="528416"/>
                  </a:lnTo>
                  <a:lnTo>
                    <a:pt x="2837685" y="518963"/>
                  </a:lnTo>
                  <a:lnTo>
                    <a:pt x="2883790" y="507856"/>
                  </a:lnTo>
                  <a:lnTo>
                    <a:pt x="2923236" y="495270"/>
                  </a:lnTo>
                  <a:lnTo>
                    <a:pt x="2979256" y="466355"/>
                  </a:lnTo>
                  <a:lnTo>
                    <a:pt x="2999955" y="433613"/>
                  </a:lnTo>
                  <a:lnTo>
                    <a:pt x="3054766" y="430983"/>
                  </a:lnTo>
                  <a:lnTo>
                    <a:pt x="3107980" y="427008"/>
                  </a:lnTo>
                  <a:lnTo>
                    <a:pt x="3159188" y="421729"/>
                  </a:lnTo>
                  <a:lnTo>
                    <a:pt x="3207983" y="415188"/>
                  </a:lnTo>
                  <a:lnTo>
                    <a:pt x="3253955" y="407425"/>
                  </a:lnTo>
                  <a:lnTo>
                    <a:pt x="3319452" y="392900"/>
                  </a:lnTo>
                  <a:lnTo>
                    <a:pt x="3373162" y="376433"/>
                  </a:lnTo>
                  <a:lnTo>
                    <a:pt x="3414878" y="358409"/>
                  </a:lnTo>
                  <a:lnTo>
                    <a:pt x="3461504" y="319224"/>
                  </a:lnTo>
                  <a:lnTo>
                    <a:pt x="3466004" y="298831"/>
                  </a:lnTo>
                  <a:lnTo>
                    <a:pt x="3457687" y="278417"/>
                  </a:lnTo>
                  <a:lnTo>
                    <a:pt x="3436347" y="258366"/>
                  </a:lnTo>
                  <a:lnTo>
                    <a:pt x="3401779" y="239061"/>
                  </a:lnTo>
                  <a:lnTo>
                    <a:pt x="3353777" y="220888"/>
                  </a:lnTo>
                  <a:lnTo>
                    <a:pt x="3361651" y="216404"/>
                  </a:lnTo>
                  <a:lnTo>
                    <a:pt x="3368128" y="211807"/>
                  </a:lnTo>
                  <a:lnTo>
                    <a:pt x="3373335" y="207095"/>
                  </a:lnTo>
                  <a:lnTo>
                    <a:pt x="3386900" y="188452"/>
                  </a:lnTo>
                  <a:lnTo>
                    <a:pt x="3386760" y="170042"/>
                  </a:lnTo>
                  <a:lnTo>
                    <a:pt x="3348755" y="135379"/>
                  </a:lnTo>
                  <a:lnTo>
                    <a:pt x="3312585" y="119854"/>
                  </a:lnTo>
                  <a:lnTo>
                    <a:pt x="3266100" y="106017"/>
                  </a:lnTo>
                  <a:lnTo>
                    <a:pt x="3210148" y="94234"/>
                  </a:lnTo>
                  <a:lnTo>
                    <a:pt x="3145576" y="84866"/>
                  </a:lnTo>
                  <a:lnTo>
                    <a:pt x="3073234" y="78279"/>
                  </a:lnTo>
                  <a:lnTo>
                    <a:pt x="3055642" y="62409"/>
                  </a:lnTo>
                  <a:lnTo>
                    <a:pt x="2989170" y="34234"/>
                  </a:lnTo>
                  <a:lnTo>
                    <a:pt x="2941789" y="22564"/>
                  </a:lnTo>
                  <a:lnTo>
                    <a:pt x="2895190" y="14258"/>
                  </a:lnTo>
                  <a:lnTo>
                    <a:pt x="2845390" y="7866"/>
                  </a:lnTo>
                  <a:lnTo>
                    <a:pt x="2793238" y="3370"/>
                  </a:lnTo>
                  <a:lnTo>
                    <a:pt x="2739582" y="754"/>
                  </a:lnTo>
                  <a:lnTo>
                    <a:pt x="2685271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75340" y="4302140"/>
              <a:ext cx="3466465" cy="623570"/>
            </a:xfrm>
            <a:custGeom>
              <a:avLst/>
              <a:gdLst/>
              <a:ahLst/>
              <a:cxnLst/>
              <a:rect l="l" t="t" r="r" b="b"/>
              <a:pathLst>
                <a:path w="3466465" h="623570">
                  <a:moveTo>
                    <a:pt x="314540" y="205165"/>
                  </a:moveTo>
                  <a:lnTo>
                    <a:pt x="309545" y="187172"/>
                  </a:lnTo>
                  <a:lnTo>
                    <a:pt x="314321" y="169597"/>
                  </a:lnTo>
                  <a:lnTo>
                    <a:pt x="328317" y="152616"/>
                  </a:lnTo>
                  <a:lnTo>
                    <a:pt x="381755" y="121150"/>
                  </a:lnTo>
                  <a:lnTo>
                    <a:pt x="420092" y="107021"/>
                  </a:lnTo>
                  <a:lnTo>
                    <a:pt x="465439" y="94198"/>
                  </a:lnTo>
                  <a:lnTo>
                    <a:pt x="517241" y="82859"/>
                  </a:lnTo>
                  <a:lnTo>
                    <a:pt x="574947" y="73182"/>
                  </a:lnTo>
                  <a:lnTo>
                    <a:pt x="638005" y="65345"/>
                  </a:lnTo>
                  <a:lnTo>
                    <a:pt x="705861" y="59526"/>
                  </a:lnTo>
                  <a:lnTo>
                    <a:pt x="777963" y="55902"/>
                  </a:lnTo>
                  <a:lnTo>
                    <a:pt x="829465" y="54796"/>
                  </a:lnTo>
                  <a:lnTo>
                    <a:pt x="880874" y="54895"/>
                  </a:lnTo>
                  <a:lnTo>
                    <a:pt x="931848" y="56183"/>
                  </a:lnTo>
                  <a:lnTo>
                    <a:pt x="982044" y="58642"/>
                  </a:lnTo>
                  <a:lnTo>
                    <a:pt x="1031120" y="62256"/>
                  </a:lnTo>
                  <a:lnTo>
                    <a:pt x="1078735" y="67009"/>
                  </a:lnTo>
                  <a:lnTo>
                    <a:pt x="1124546" y="72882"/>
                  </a:lnTo>
                  <a:lnTo>
                    <a:pt x="1155199" y="60765"/>
                  </a:lnTo>
                  <a:lnTo>
                    <a:pt x="1232250" y="40703"/>
                  </a:lnTo>
                  <a:lnTo>
                    <a:pt x="1277270" y="32861"/>
                  </a:lnTo>
                  <a:lnTo>
                    <a:pt x="1325704" y="26546"/>
                  </a:lnTo>
                  <a:lnTo>
                    <a:pt x="1376863" y="21812"/>
                  </a:lnTo>
                  <a:lnTo>
                    <a:pt x="1430059" y="18709"/>
                  </a:lnTo>
                  <a:lnTo>
                    <a:pt x="1484605" y="17289"/>
                  </a:lnTo>
                  <a:lnTo>
                    <a:pt x="1539812" y="17603"/>
                  </a:lnTo>
                  <a:lnTo>
                    <a:pt x="1594992" y="19705"/>
                  </a:lnTo>
                  <a:lnTo>
                    <a:pt x="1649459" y="23644"/>
                  </a:lnTo>
                  <a:lnTo>
                    <a:pt x="1702523" y="29473"/>
                  </a:lnTo>
                  <a:lnTo>
                    <a:pt x="1754847" y="37527"/>
                  </a:lnTo>
                  <a:lnTo>
                    <a:pt x="1801837" y="47342"/>
                  </a:lnTo>
                  <a:lnTo>
                    <a:pt x="1834951" y="34162"/>
                  </a:lnTo>
                  <a:lnTo>
                    <a:pt x="1875919" y="22954"/>
                  </a:lnTo>
                  <a:lnTo>
                    <a:pt x="1923413" y="13829"/>
                  </a:lnTo>
                  <a:lnTo>
                    <a:pt x="1976107" y="6893"/>
                  </a:lnTo>
                  <a:lnTo>
                    <a:pt x="2032673" y="2257"/>
                  </a:lnTo>
                  <a:lnTo>
                    <a:pt x="2091782" y="28"/>
                  </a:lnTo>
                  <a:lnTo>
                    <a:pt x="2152109" y="316"/>
                  </a:lnTo>
                  <a:lnTo>
                    <a:pt x="2212324" y="3228"/>
                  </a:lnTo>
                  <a:lnTo>
                    <a:pt x="2271102" y="8874"/>
                  </a:lnTo>
                  <a:lnTo>
                    <a:pt x="2337935" y="19535"/>
                  </a:lnTo>
                  <a:lnTo>
                    <a:pt x="2393149" y="33626"/>
                  </a:lnTo>
                  <a:lnTo>
                    <a:pt x="2433576" y="23565"/>
                  </a:lnTo>
                  <a:lnTo>
                    <a:pt x="2478438" y="15264"/>
                  </a:lnTo>
                  <a:lnTo>
                    <a:pt x="2526887" y="8740"/>
                  </a:lnTo>
                  <a:lnTo>
                    <a:pt x="2578075" y="4010"/>
                  </a:lnTo>
                  <a:lnTo>
                    <a:pt x="2631152" y="1091"/>
                  </a:lnTo>
                  <a:lnTo>
                    <a:pt x="2685271" y="0"/>
                  </a:lnTo>
                  <a:lnTo>
                    <a:pt x="2739582" y="754"/>
                  </a:lnTo>
                  <a:lnTo>
                    <a:pt x="2793238" y="3370"/>
                  </a:lnTo>
                  <a:lnTo>
                    <a:pt x="2845390" y="7866"/>
                  </a:lnTo>
                  <a:lnTo>
                    <a:pt x="2895190" y="14258"/>
                  </a:lnTo>
                  <a:lnTo>
                    <a:pt x="2941789" y="22564"/>
                  </a:lnTo>
                  <a:lnTo>
                    <a:pt x="2989170" y="34234"/>
                  </a:lnTo>
                  <a:lnTo>
                    <a:pt x="3027371" y="47621"/>
                  </a:lnTo>
                  <a:lnTo>
                    <a:pt x="3073234" y="78279"/>
                  </a:lnTo>
                  <a:lnTo>
                    <a:pt x="3145576" y="84866"/>
                  </a:lnTo>
                  <a:lnTo>
                    <a:pt x="3210148" y="94234"/>
                  </a:lnTo>
                  <a:lnTo>
                    <a:pt x="3266100" y="106017"/>
                  </a:lnTo>
                  <a:lnTo>
                    <a:pt x="3312585" y="119854"/>
                  </a:lnTo>
                  <a:lnTo>
                    <a:pt x="3348755" y="135379"/>
                  </a:lnTo>
                  <a:lnTo>
                    <a:pt x="3386760" y="170042"/>
                  </a:lnTo>
                  <a:lnTo>
                    <a:pt x="3386900" y="188452"/>
                  </a:lnTo>
                  <a:lnTo>
                    <a:pt x="3373335" y="207095"/>
                  </a:lnTo>
                  <a:lnTo>
                    <a:pt x="3368128" y="211807"/>
                  </a:lnTo>
                  <a:lnTo>
                    <a:pt x="3361651" y="216404"/>
                  </a:lnTo>
                  <a:lnTo>
                    <a:pt x="3353777" y="220888"/>
                  </a:lnTo>
                  <a:lnTo>
                    <a:pt x="3401779" y="239061"/>
                  </a:lnTo>
                  <a:lnTo>
                    <a:pt x="3436347" y="258366"/>
                  </a:lnTo>
                  <a:lnTo>
                    <a:pt x="3457687" y="278417"/>
                  </a:lnTo>
                  <a:lnTo>
                    <a:pt x="3466004" y="298831"/>
                  </a:lnTo>
                  <a:lnTo>
                    <a:pt x="3461504" y="319224"/>
                  </a:lnTo>
                  <a:lnTo>
                    <a:pt x="3414878" y="358409"/>
                  </a:lnTo>
                  <a:lnTo>
                    <a:pt x="3373162" y="376433"/>
                  </a:lnTo>
                  <a:lnTo>
                    <a:pt x="3319452" y="392900"/>
                  </a:lnTo>
                  <a:lnTo>
                    <a:pt x="3253955" y="407425"/>
                  </a:lnTo>
                  <a:lnTo>
                    <a:pt x="3207983" y="415188"/>
                  </a:lnTo>
                  <a:lnTo>
                    <a:pt x="3159188" y="421729"/>
                  </a:lnTo>
                  <a:lnTo>
                    <a:pt x="3107980" y="427008"/>
                  </a:lnTo>
                  <a:lnTo>
                    <a:pt x="3054766" y="430983"/>
                  </a:lnTo>
                  <a:lnTo>
                    <a:pt x="2999955" y="433613"/>
                  </a:lnTo>
                  <a:lnTo>
                    <a:pt x="2994382" y="450376"/>
                  </a:lnTo>
                  <a:lnTo>
                    <a:pt x="2955299" y="481378"/>
                  </a:lnTo>
                  <a:lnTo>
                    <a:pt x="2883790" y="507856"/>
                  </a:lnTo>
                  <a:lnTo>
                    <a:pt x="2837685" y="518963"/>
                  </a:lnTo>
                  <a:lnTo>
                    <a:pt x="2785644" y="528416"/>
                  </a:lnTo>
                  <a:lnTo>
                    <a:pt x="2728390" y="536041"/>
                  </a:lnTo>
                  <a:lnTo>
                    <a:pt x="2666649" y="541665"/>
                  </a:lnTo>
                  <a:lnTo>
                    <a:pt x="2601142" y="545113"/>
                  </a:lnTo>
                  <a:lnTo>
                    <a:pt x="2532595" y="546211"/>
                  </a:lnTo>
                  <a:lnTo>
                    <a:pt x="2481539" y="545421"/>
                  </a:lnTo>
                  <a:lnTo>
                    <a:pt x="2431385" y="543271"/>
                  </a:lnTo>
                  <a:lnTo>
                    <a:pt x="2382578" y="539793"/>
                  </a:lnTo>
                  <a:lnTo>
                    <a:pt x="2335564" y="535022"/>
                  </a:lnTo>
                  <a:lnTo>
                    <a:pt x="2290787" y="528990"/>
                  </a:lnTo>
                  <a:lnTo>
                    <a:pt x="2269012" y="543571"/>
                  </a:lnTo>
                  <a:lnTo>
                    <a:pt x="2207697" y="569662"/>
                  </a:lnTo>
                  <a:lnTo>
                    <a:pt x="2169169" y="581038"/>
                  </a:lnTo>
                  <a:lnTo>
                    <a:pt x="2126069" y="591212"/>
                  </a:lnTo>
                  <a:lnTo>
                    <a:pt x="2078905" y="600117"/>
                  </a:lnTo>
                  <a:lnTo>
                    <a:pt x="2028182" y="607688"/>
                  </a:lnTo>
                  <a:lnTo>
                    <a:pt x="1974408" y="613858"/>
                  </a:lnTo>
                  <a:lnTo>
                    <a:pt x="1918088" y="618559"/>
                  </a:lnTo>
                  <a:lnTo>
                    <a:pt x="1859729" y="621725"/>
                  </a:lnTo>
                  <a:lnTo>
                    <a:pt x="1799838" y="623290"/>
                  </a:lnTo>
                  <a:lnTo>
                    <a:pt x="1738921" y="623187"/>
                  </a:lnTo>
                  <a:lnTo>
                    <a:pt x="1677485" y="621350"/>
                  </a:lnTo>
                  <a:lnTo>
                    <a:pt x="1616036" y="617712"/>
                  </a:lnTo>
                  <a:lnTo>
                    <a:pt x="1557529" y="612440"/>
                  </a:lnTo>
                  <a:lnTo>
                    <a:pt x="1502225" y="605601"/>
                  </a:lnTo>
                  <a:lnTo>
                    <a:pt x="1450618" y="597282"/>
                  </a:lnTo>
                  <a:lnTo>
                    <a:pt x="1403202" y="587574"/>
                  </a:lnTo>
                  <a:lnTo>
                    <a:pt x="1360472" y="576566"/>
                  </a:lnTo>
                  <a:lnTo>
                    <a:pt x="1322920" y="564346"/>
                  </a:lnTo>
                  <a:lnTo>
                    <a:pt x="1270390" y="571299"/>
                  </a:lnTo>
                  <a:lnTo>
                    <a:pt x="1216403" y="576891"/>
                  </a:lnTo>
                  <a:lnTo>
                    <a:pt x="1161314" y="581144"/>
                  </a:lnTo>
                  <a:lnTo>
                    <a:pt x="1105480" y="584081"/>
                  </a:lnTo>
                  <a:lnTo>
                    <a:pt x="1049255" y="585722"/>
                  </a:lnTo>
                  <a:lnTo>
                    <a:pt x="992998" y="586090"/>
                  </a:lnTo>
                  <a:lnTo>
                    <a:pt x="937062" y="585207"/>
                  </a:lnTo>
                  <a:lnTo>
                    <a:pt x="881806" y="583094"/>
                  </a:lnTo>
                  <a:lnTo>
                    <a:pt x="827584" y="579774"/>
                  </a:lnTo>
                  <a:lnTo>
                    <a:pt x="774754" y="575267"/>
                  </a:lnTo>
                  <a:lnTo>
                    <a:pt x="723670" y="569597"/>
                  </a:lnTo>
                  <a:lnTo>
                    <a:pt x="674689" y="562784"/>
                  </a:lnTo>
                  <a:lnTo>
                    <a:pt x="628168" y="554851"/>
                  </a:lnTo>
                  <a:lnTo>
                    <a:pt x="584462" y="545820"/>
                  </a:lnTo>
                  <a:lnTo>
                    <a:pt x="543928" y="535712"/>
                  </a:lnTo>
                  <a:lnTo>
                    <a:pt x="506921" y="524549"/>
                  </a:lnTo>
                  <a:lnTo>
                    <a:pt x="471639" y="511438"/>
                  </a:lnTo>
                  <a:lnTo>
                    <a:pt x="469353" y="510524"/>
                  </a:lnTo>
                  <a:lnTo>
                    <a:pt x="467321" y="509609"/>
                  </a:lnTo>
                  <a:lnTo>
                    <a:pt x="396518" y="509893"/>
                  </a:lnTo>
                  <a:lnTo>
                    <a:pt x="328976" y="506820"/>
                  </a:lnTo>
                  <a:lnTo>
                    <a:pt x="266253" y="500691"/>
                  </a:lnTo>
                  <a:lnTo>
                    <a:pt x="209907" y="491809"/>
                  </a:lnTo>
                  <a:lnTo>
                    <a:pt x="161497" y="480473"/>
                  </a:lnTo>
                  <a:lnTo>
                    <a:pt x="122581" y="466984"/>
                  </a:lnTo>
                  <a:lnTo>
                    <a:pt x="79463" y="434756"/>
                  </a:lnTo>
                  <a:lnTo>
                    <a:pt x="78845" y="416131"/>
                  </a:lnTo>
                  <a:lnTo>
                    <a:pt x="94528" y="398124"/>
                  </a:lnTo>
                  <a:lnTo>
                    <a:pt x="125665" y="381358"/>
                  </a:lnTo>
                  <a:lnTo>
                    <a:pt x="171411" y="366455"/>
                  </a:lnTo>
                  <a:lnTo>
                    <a:pt x="107146" y="354561"/>
                  </a:lnTo>
                  <a:lnTo>
                    <a:pt x="57126" y="339868"/>
                  </a:lnTo>
                  <a:lnTo>
                    <a:pt x="22098" y="323080"/>
                  </a:lnTo>
                  <a:lnTo>
                    <a:pt x="2806" y="304903"/>
                  </a:lnTo>
                  <a:lnTo>
                    <a:pt x="0" y="286041"/>
                  </a:lnTo>
                  <a:lnTo>
                    <a:pt x="14423" y="267199"/>
                  </a:lnTo>
                  <a:lnTo>
                    <a:pt x="85323" y="235928"/>
                  </a:lnTo>
                  <a:lnTo>
                    <a:pt x="132497" y="224923"/>
                  </a:lnTo>
                  <a:lnTo>
                    <a:pt x="186901" y="216298"/>
                  </a:lnTo>
                  <a:lnTo>
                    <a:pt x="247089" y="210282"/>
                  </a:lnTo>
                  <a:lnTo>
                    <a:pt x="311619" y="207108"/>
                  </a:lnTo>
                  <a:lnTo>
                    <a:pt x="314540" y="205165"/>
                  </a:lnTo>
                  <a:close/>
                </a:path>
                <a:path w="3466465" h="623570">
                  <a:moveTo>
                    <a:pt x="378167" y="375523"/>
                  </a:moveTo>
                  <a:lnTo>
                    <a:pt x="325166" y="375543"/>
                  </a:lnTo>
                  <a:lnTo>
                    <a:pt x="273058" y="373599"/>
                  </a:lnTo>
                  <a:lnTo>
                    <a:pt x="222736" y="369740"/>
                  </a:lnTo>
                  <a:lnTo>
                    <a:pt x="175094" y="364017"/>
                  </a:lnTo>
                </a:path>
                <a:path w="3466465" h="623570">
                  <a:moveTo>
                    <a:pt x="557237" y="501367"/>
                  </a:moveTo>
                  <a:lnTo>
                    <a:pt x="535651" y="503278"/>
                  </a:lnTo>
                  <a:lnTo>
                    <a:pt x="513612" y="504837"/>
                  </a:lnTo>
                  <a:lnTo>
                    <a:pt x="491193" y="506039"/>
                  </a:lnTo>
                  <a:lnTo>
                    <a:pt x="468464" y="506879"/>
                  </a:lnTo>
                </a:path>
                <a:path w="3466465" h="623570">
                  <a:moveTo>
                    <a:pt x="1322666" y="561844"/>
                  </a:moveTo>
                  <a:lnTo>
                    <a:pt x="1307293" y="555834"/>
                  </a:lnTo>
                  <a:lnTo>
                    <a:pt x="1293217" y="549638"/>
                  </a:lnTo>
                  <a:lnTo>
                    <a:pt x="1280500" y="543269"/>
                  </a:lnTo>
                  <a:lnTo>
                    <a:pt x="1269199" y="536737"/>
                  </a:lnTo>
                </a:path>
                <a:path w="3466465" h="623570">
                  <a:moveTo>
                    <a:pt x="2312504" y="499233"/>
                  </a:moveTo>
                  <a:lnTo>
                    <a:pt x="2309384" y="506220"/>
                  </a:lnTo>
                  <a:lnTo>
                    <a:pt x="2304788" y="513149"/>
                  </a:lnTo>
                  <a:lnTo>
                    <a:pt x="2298716" y="520007"/>
                  </a:lnTo>
                  <a:lnTo>
                    <a:pt x="2291168" y="526780"/>
                  </a:lnTo>
                </a:path>
                <a:path w="3466465" h="623570">
                  <a:moveTo>
                    <a:pt x="2737446" y="329015"/>
                  </a:moveTo>
                  <a:lnTo>
                    <a:pt x="2812630" y="340259"/>
                  </a:lnTo>
                  <a:lnTo>
                    <a:pt x="2876722" y="354506"/>
                  </a:lnTo>
                  <a:lnTo>
                    <a:pt x="2928517" y="371279"/>
                  </a:lnTo>
                  <a:lnTo>
                    <a:pt x="2966808" y="390100"/>
                  </a:lnTo>
                  <a:lnTo>
                    <a:pt x="2990387" y="410491"/>
                  </a:lnTo>
                  <a:lnTo>
                    <a:pt x="2998050" y="431974"/>
                  </a:lnTo>
                </a:path>
                <a:path w="3466465" h="623570">
                  <a:moveTo>
                    <a:pt x="3352126" y="219364"/>
                  </a:moveTo>
                  <a:lnTo>
                    <a:pt x="3330095" y="230204"/>
                  </a:lnTo>
                  <a:lnTo>
                    <a:pt x="3303231" y="240315"/>
                  </a:lnTo>
                  <a:lnTo>
                    <a:pt x="3271794" y="249603"/>
                  </a:lnTo>
                  <a:lnTo>
                    <a:pt x="3236048" y="257972"/>
                  </a:lnTo>
                </a:path>
                <a:path w="3466465" h="623570">
                  <a:moveTo>
                    <a:pt x="3073742" y="76120"/>
                  </a:moveTo>
                  <a:lnTo>
                    <a:pt x="3078187" y="82127"/>
                  </a:lnTo>
                  <a:lnTo>
                    <a:pt x="3080219" y="88236"/>
                  </a:lnTo>
                  <a:lnTo>
                    <a:pt x="3079838" y="94345"/>
                  </a:lnTo>
                </a:path>
                <a:path w="3466465" h="623570">
                  <a:moveTo>
                    <a:pt x="2332570" y="54848"/>
                  </a:moveTo>
                  <a:lnTo>
                    <a:pt x="2344823" y="48653"/>
                  </a:lnTo>
                  <a:lnTo>
                    <a:pt x="2358874" y="42697"/>
                  </a:lnTo>
                  <a:lnTo>
                    <a:pt x="2374664" y="37003"/>
                  </a:lnTo>
                  <a:lnTo>
                    <a:pt x="2392133" y="31594"/>
                  </a:lnTo>
                </a:path>
                <a:path w="3466465" h="623570">
                  <a:moveTo>
                    <a:pt x="1776564" y="65922"/>
                  </a:moveTo>
                  <a:lnTo>
                    <a:pt x="1781872" y="60755"/>
                  </a:lnTo>
                  <a:lnTo>
                    <a:pt x="1788454" y="55681"/>
                  </a:lnTo>
                  <a:lnTo>
                    <a:pt x="1796298" y="50715"/>
                  </a:lnTo>
                  <a:lnTo>
                    <a:pt x="1805393" y="45869"/>
                  </a:lnTo>
                </a:path>
                <a:path w="3466465" h="623570">
                  <a:moveTo>
                    <a:pt x="1124165" y="72742"/>
                  </a:moveTo>
                  <a:lnTo>
                    <a:pt x="1151938" y="77014"/>
                  </a:lnTo>
                  <a:lnTo>
                    <a:pt x="1178616" y="81689"/>
                  </a:lnTo>
                  <a:lnTo>
                    <a:pt x="1204103" y="86754"/>
                  </a:lnTo>
                  <a:lnTo>
                    <a:pt x="1228305" y="92198"/>
                  </a:lnTo>
                </a:path>
                <a:path w="3466465" h="623570">
                  <a:moveTo>
                    <a:pt x="332828" y="225637"/>
                  </a:moveTo>
                  <a:lnTo>
                    <a:pt x="327041" y="220590"/>
                  </a:lnTo>
                  <a:lnTo>
                    <a:pt x="322064" y="215492"/>
                  </a:lnTo>
                  <a:lnTo>
                    <a:pt x="317897" y="210348"/>
                  </a:lnTo>
                  <a:lnTo>
                    <a:pt x="314540" y="20516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931790" y="4460849"/>
            <a:ext cx="2303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8F8F8"/>
                </a:solidFill>
                <a:latin typeface="Trebuchet MS"/>
                <a:cs typeface="Trebuchet MS"/>
              </a:rPr>
              <a:t>Fresh </a:t>
            </a:r>
            <a:r>
              <a:rPr dirty="0" sz="1800" spc="-10">
                <a:solidFill>
                  <a:srgbClr val="F8F8F8"/>
                </a:solidFill>
                <a:latin typeface="Trebuchet MS"/>
                <a:cs typeface="Trebuchet MS"/>
              </a:rPr>
              <a:t>server </a:t>
            </a:r>
            <a:r>
              <a:rPr dirty="0" sz="1800" spc="40">
                <a:solidFill>
                  <a:srgbClr val="F8F8F8"/>
                </a:solidFill>
                <a:latin typeface="Trebuchet MS"/>
                <a:cs typeface="Trebuchet MS"/>
              </a:rPr>
              <a:t>from</a:t>
            </a:r>
            <a:r>
              <a:rPr dirty="0" sz="1800" spc="-24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8F8F8"/>
                </a:solidFill>
                <a:latin typeface="Trebuchet MS"/>
                <a:cs typeface="Trebuchet MS"/>
              </a:rPr>
              <a:t>AMI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6182995" cy="13055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341880" algn="l"/>
                <a:tab pos="2598420" algn="l"/>
                <a:tab pos="3223895" algn="l"/>
                <a:tab pos="4040504" algn="l"/>
                <a:tab pos="5283835" algn="l"/>
              </a:tabLst>
            </a:pPr>
            <a:r>
              <a:rPr dirty="0" sz="2800" spc="409">
                <a:solidFill>
                  <a:srgbClr val="FFFFFF"/>
                </a:solidFill>
              </a:rPr>
              <a:t>U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30">
                <a:solidFill>
                  <a:srgbClr val="FFFFFF"/>
                </a:solidFill>
              </a:rPr>
              <a:t>d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5">
                <a:solidFill>
                  <a:srgbClr val="FFFFFF"/>
                </a:solidFill>
              </a:rPr>
              <a:t>d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85">
                <a:solidFill>
                  <a:srgbClr val="FFFFFF"/>
                </a:solidFill>
              </a:rPr>
              <a:t>w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-25">
                <a:solidFill>
                  <a:srgbClr val="FFFFFF"/>
                </a:solidFill>
              </a:rPr>
              <a:t>y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65">
                <a:solidFill>
                  <a:srgbClr val="FFFFFF"/>
                </a:solidFill>
              </a:rPr>
              <a:t>y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20">
                <a:solidFill>
                  <a:srgbClr val="FFFFFF"/>
                </a:solidFill>
              </a:rPr>
              <a:t>u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405">
                <a:solidFill>
                  <a:srgbClr val="FFFFFF"/>
                </a:solidFill>
              </a:rPr>
              <a:t>m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470">
                <a:solidFill>
                  <a:srgbClr val="FFFFFF"/>
                </a:solidFill>
              </a:rPr>
              <a:t>g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-100">
                <a:solidFill>
                  <a:srgbClr val="FFFFFF"/>
                </a:solidFill>
              </a:rPr>
              <a:t>t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215">
                <a:solidFill>
                  <a:srgbClr val="FFFFFF"/>
                </a:solidFill>
              </a:rPr>
              <a:t>ee</a:t>
            </a:r>
            <a:r>
              <a:rPr dirty="0" sz="2800" spc="25">
                <a:solidFill>
                  <a:srgbClr val="FFFFFF"/>
                </a:solidFill>
              </a:rPr>
              <a:t>d  </a:t>
            </a:r>
            <a:r>
              <a:rPr dirty="0" sz="2800" spc="235">
                <a:solidFill>
                  <a:srgbClr val="FFFFFF"/>
                </a:solidFill>
              </a:rPr>
              <a:t>Multi-</a:t>
            </a:r>
            <a:r>
              <a:rPr dirty="0" sz="2800" spc="-550">
                <a:solidFill>
                  <a:srgbClr val="FFFFFF"/>
                </a:solidFill>
              </a:rPr>
              <a:t> </a:t>
            </a:r>
            <a:r>
              <a:rPr dirty="0" sz="2800" spc="260">
                <a:solidFill>
                  <a:srgbClr val="FFFFFF"/>
                </a:solidFill>
              </a:rPr>
              <a:t>Region	</a:t>
            </a:r>
            <a:r>
              <a:rPr dirty="0" sz="2800" spc="200">
                <a:solidFill>
                  <a:srgbClr val="FFFFFF"/>
                </a:solidFill>
              </a:rPr>
              <a:t>Active-</a:t>
            </a:r>
            <a:r>
              <a:rPr dirty="0" sz="2800" spc="-550">
                <a:solidFill>
                  <a:srgbClr val="FFFFFF"/>
                </a:solidFill>
              </a:rPr>
              <a:t> </a:t>
            </a:r>
            <a:r>
              <a:rPr dirty="0" sz="2800" spc="175">
                <a:solidFill>
                  <a:srgbClr val="FFFFFF"/>
                </a:solidFill>
              </a:rPr>
              <a:t>Active</a:t>
            </a:r>
            <a:endParaRPr sz="2800"/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180">
                <a:solidFill>
                  <a:srgbClr val="FFFFFF"/>
                </a:solidFill>
              </a:rPr>
              <a:t>architecture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34632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0990" algn="l"/>
              </a:tabLst>
            </a:pPr>
            <a:r>
              <a:rPr dirty="0" sz="2800" spc="275">
                <a:solidFill>
                  <a:srgbClr val="FFFFFF"/>
                </a:solidFill>
              </a:rPr>
              <a:t>Session	</a:t>
            </a:r>
            <a:r>
              <a:rPr dirty="0" sz="2800" spc="180">
                <a:solidFill>
                  <a:srgbClr val="FFFFFF"/>
                </a:solidFill>
              </a:rPr>
              <a:t>objectives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4883" y="382016"/>
            <a:ext cx="656209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568450" algn="l"/>
                <a:tab pos="1899920" algn="l"/>
                <a:tab pos="4497705" algn="l"/>
              </a:tabLst>
            </a:pPr>
            <a:r>
              <a:rPr dirty="0" sz="2800" spc="505"/>
              <a:t>S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75"/>
              <a:t>v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470"/>
              <a:t>g</a:t>
            </a:r>
            <a:r>
              <a:rPr dirty="0" sz="2800" spc="220"/>
              <a:t>e</a:t>
            </a:r>
            <a:r>
              <a:rPr dirty="0" sz="2800" spc="375"/>
              <a:t>o</a:t>
            </a:r>
            <a:r>
              <a:rPr dirty="0" sz="2800" spc="470"/>
              <a:t>g</a:t>
            </a:r>
            <a:r>
              <a:rPr dirty="0" sz="2800" spc="165"/>
              <a:t>r</a:t>
            </a:r>
            <a:r>
              <a:rPr dirty="0" sz="2800" spc="235"/>
              <a:t>a</a:t>
            </a:r>
            <a:r>
              <a:rPr dirty="0" sz="2800" spc="340"/>
              <a:t>p</a:t>
            </a:r>
            <a:r>
              <a:rPr dirty="0" sz="2800" spc="345"/>
              <a:t>h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60"/>
              <a:t>ll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330"/>
              <a:t>d</a:t>
            </a:r>
            <a:r>
              <a:rPr dirty="0" sz="2800" spc="105"/>
              <a:t>i</a:t>
            </a:r>
            <a:r>
              <a:rPr dirty="0" sz="2800" spc="335"/>
              <a:t>s</a:t>
            </a:r>
            <a:r>
              <a:rPr dirty="0" sz="2800" spc="190"/>
              <a:t>t</a:t>
            </a:r>
            <a:r>
              <a:rPr dirty="0" sz="2800" spc="165"/>
              <a:t>r</a:t>
            </a:r>
            <a:r>
              <a:rPr dirty="0" sz="2800" spc="105"/>
              <a:t>i</a:t>
            </a:r>
            <a:r>
              <a:rPr dirty="0" sz="2800" spc="340"/>
              <a:t>b</a:t>
            </a:r>
            <a:r>
              <a:rPr dirty="0" sz="2800" spc="310"/>
              <a:t>u</a:t>
            </a:r>
            <a:r>
              <a:rPr dirty="0" sz="2800" spc="190"/>
              <a:t>t</a:t>
            </a:r>
            <a:r>
              <a:rPr dirty="0" sz="2800" spc="220"/>
              <a:t>e</a:t>
            </a:r>
            <a:r>
              <a:rPr dirty="0" sz="2800" spc="25"/>
              <a:t>d  </a:t>
            </a:r>
            <a:r>
              <a:rPr dirty="0" sz="2800" spc="235"/>
              <a:t>customer	</a:t>
            </a:r>
            <a:r>
              <a:rPr dirty="0" sz="2800" spc="210"/>
              <a:t>base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957059" y="2068067"/>
            <a:ext cx="1591310" cy="774700"/>
          </a:xfrm>
          <a:custGeom>
            <a:avLst/>
            <a:gdLst/>
            <a:ahLst/>
            <a:cxnLst/>
            <a:rect l="l" t="t" r="r" b="b"/>
            <a:pathLst>
              <a:path w="1591309" h="774700">
                <a:moveTo>
                  <a:pt x="0" y="129031"/>
                </a:moveTo>
                <a:lnTo>
                  <a:pt x="10142" y="78813"/>
                </a:lnTo>
                <a:lnTo>
                  <a:pt x="37798" y="37798"/>
                </a:lnTo>
                <a:lnTo>
                  <a:pt x="78813" y="10142"/>
                </a:lnTo>
                <a:lnTo>
                  <a:pt x="129032" y="0"/>
                </a:lnTo>
                <a:lnTo>
                  <a:pt x="1462024" y="0"/>
                </a:lnTo>
                <a:lnTo>
                  <a:pt x="1512242" y="10142"/>
                </a:lnTo>
                <a:lnTo>
                  <a:pt x="1553257" y="37798"/>
                </a:lnTo>
                <a:lnTo>
                  <a:pt x="1580913" y="78813"/>
                </a:lnTo>
                <a:lnTo>
                  <a:pt x="1591056" y="129031"/>
                </a:lnTo>
                <a:lnTo>
                  <a:pt x="1591056" y="645159"/>
                </a:lnTo>
                <a:lnTo>
                  <a:pt x="1580913" y="695378"/>
                </a:lnTo>
                <a:lnTo>
                  <a:pt x="1553257" y="736393"/>
                </a:lnTo>
                <a:lnTo>
                  <a:pt x="1512242" y="764049"/>
                </a:lnTo>
                <a:lnTo>
                  <a:pt x="1462024" y="774192"/>
                </a:lnTo>
                <a:lnTo>
                  <a:pt x="129032" y="774192"/>
                </a:lnTo>
                <a:lnTo>
                  <a:pt x="78813" y="764049"/>
                </a:lnTo>
                <a:lnTo>
                  <a:pt x="37798" y="736393"/>
                </a:lnTo>
                <a:lnTo>
                  <a:pt x="10142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442961" y="2299842"/>
            <a:ext cx="6203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6448" y="2068067"/>
            <a:ext cx="1617345" cy="774700"/>
          </a:xfrm>
          <a:custGeom>
            <a:avLst/>
            <a:gdLst/>
            <a:ahLst/>
            <a:cxnLst/>
            <a:rect l="l" t="t" r="r" b="b"/>
            <a:pathLst>
              <a:path w="1617345" h="774700">
                <a:moveTo>
                  <a:pt x="0" y="129031"/>
                </a:moveTo>
                <a:lnTo>
                  <a:pt x="10140" y="78813"/>
                </a:lnTo>
                <a:lnTo>
                  <a:pt x="37793" y="37798"/>
                </a:lnTo>
                <a:lnTo>
                  <a:pt x="78808" y="10142"/>
                </a:lnTo>
                <a:lnTo>
                  <a:pt x="129031" y="0"/>
                </a:lnTo>
                <a:lnTo>
                  <a:pt x="1487932" y="0"/>
                </a:lnTo>
                <a:lnTo>
                  <a:pt x="1538150" y="10142"/>
                </a:lnTo>
                <a:lnTo>
                  <a:pt x="1579165" y="37798"/>
                </a:lnTo>
                <a:lnTo>
                  <a:pt x="1606821" y="78813"/>
                </a:lnTo>
                <a:lnTo>
                  <a:pt x="1616964" y="129031"/>
                </a:lnTo>
                <a:lnTo>
                  <a:pt x="1616964" y="645159"/>
                </a:lnTo>
                <a:lnTo>
                  <a:pt x="1606821" y="695378"/>
                </a:lnTo>
                <a:lnTo>
                  <a:pt x="1579165" y="736393"/>
                </a:lnTo>
                <a:lnTo>
                  <a:pt x="1538150" y="764049"/>
                </a:lnTo>
                <a:lnTo>
                  <a:pt x="1487932" y="774192"/>
                </a:lnTo>
                <a:lnTo>
                  <a:pt x="129031" y="774192"/>
                </a:lnTo>
                <a:lnTo>
                  <a:pt x="78808" y="764049"/>
                </a:lnTo>
                <a:lnTo>
                  <a:pt x="37793" y="736393"/>
                </a:lnTo>
                <a:lnTo>
                  <a:pt x="10140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813003" y="2299842"/>
            <a:ext cx="10642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USA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West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46248" y="2068067"/>
            <a:ext cx="1590040" cy="774700"/>
          </a:xfrm>
          <a:custGeom>
            <a:avLst/>
            <a:gdLst/>
            <a:ahLst/>
            <a:cxnLst/>
            <a:rect l="l" t="t" r="r" b="b"/>
            <a:pathLst>
              <a:path w="1590039" h="774700">
                <a:moveTo>
                  <a:pt x="0" y="129031"/>
                </a:moveTo>
                <a:lnTo>
                  <a:pt x="10142" y="78813"/>
                </a:lnTo>
                <a:lnTo>
                  <a:pt x="37798" y="37798"/>
                </a:lnTo>
                <a:lnTo>
                  <a:pt x="78813" y="10142"/>
                </a:lnTo>
                <a:lnTo>
                  <a:pt x="129031" y="0"/>
                </a:lnTo>
                <a:lnTo>
                  <a:pt x="1460500" y="0"/>
                </a:lnTo>
                <a:lnTo>
                  <a:pt x="1510718" y="10142"/>
                </a:lnTo>
                <a:lnTo>
                  <a:pt x="1551733" y="37798"/>
                </a:lnTo>
                <a:lnTo>
                  <a:pt x="1579389" y="78813"/>
                </a:lnTo>
                <a:lnTo>
                  <a:pt x="1589531" y="129031"/>
                </a:lnTo>
                <a:lnTo>
                  <a:pt x="1589531" y="645159"/>
                </a:lnTo>
                <a:lnTo>
                  <a:pt x="1579389" y="695378"/>
                </a:lnTo>
                <a:lnTo>
                  <a:pt x="1551733" y="736393"/>
                </a:lnTo>
                <a:lnTo>
                  <a:pt x="1510718" y="764049"/>
                </a:lnTo>
                <a:lnTo>
                  <a:pt x="1460500" y="774192"/>
                </a:lnTo>
                <a:lnTo>
                  <a:pt x="129031" y="774192"/>
                </a:lnTo>
                <a:lnTo>
                  <a:pt x="78813" y="764049"/>
                </a:lnTo>
                <a:lnTo>
                  <a:pt x="37798" y="736393"/>
                </a:lnTo>
                <a:lnTo>
                  <a:pt x="10142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008757" y="2299842"/>
            <a:ext cx="1066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USA</a:t>
            </a:r>
            <a:r>
              <a:rPr dirty="0" sz="1800" spc="3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East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0140" y="2068067"/>
            <a:ext cx="1590040" cy="774700"/>
          </a:xfrm>
          <a:custGeom>
            <a:avLst/>
            <a:gdLst/>
            <a:ahLst/>
            <a:cxnLst/>
            <a:rect l="l" t="t" r="r" b="b"/>
            <a:pathLst>
              <a:path w="1590040" h="774700">
                <a:moveTo>
                  <a:pt x="0" y="129031"/>
                </a:moveTo>
                <a:lnTo>
                  <a:pt x="10142" y="78813"/>
                </a:lnTo>
                <a:lnTo>
                  <a:pt x="37798" y="37798"/>
                </a:lnTo>
                <a:lnTo>
                  <a:pt x="78813" y="10142"/>
                </a:lnTo>
                <a:lnTo>
                  <a:pt x="129032" y="0"/>
                </a:lnTo>
                <a:lnTo>
                  <a:pt x="1460500" y="0"/>
                </a:lnTo>
                <a:lnTo>
                  <a:pt x="1510718" y="10142"/>
                </a:lnTo>
                <a:lnTo>
                  <a:pt x="1551733" y="37798"/>
                </a:lnTo>
                <a:lnTo>
                  <a:pt x="1579389" y="78813"/>
                </a:lnTo>
                <a:lnTo>
                  <a:pt x="1589532" y="129031"/>
                </a:lnTo>
                <a:lnTo>
                  <a:pt x="1589532" y="645159"/>
                </a:lnTo>
                <a:lnTo>
                  <a:pt x="1579389" y="695378"/>
                </a:lnTo>
                <a:lnTo>
                  <a:pt x="1551733" y="736393"/>
                </a:lnTo>
                <a:lnTo>
                  <a:pt x="1510718" y="764049"/>
                </a:lnTo>
                <a:lnTo>
                  <a:pt x="1460500" y="774192"/>
                </a:lnTo>
                <a:lnTo>
                  <a:pt x="129032" y="774192"/>
                </a:lnTo>
                <a:lnTo>
                  <a:pt x="78813" y="764049"/>
                </a:lnTo>
                <a:lnTo>
                  <a:pt x="37798" y="736393"/>
                </a:lnTo>
                <a:lnTo>
                  <a:pt x="10142" y="695378"/>
                </a:lnTo>
                <a:lnTo>
                  <a:pt x="0" y="645159"/>
                </a:lnTo>
                <a:lnTo>
                  <a:pt x="0" y="129031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287136" y="2299842"/>
            <a:ext cx="875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-E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99160" y="3063239"/>
            <a:ext cx="7434580" cy="899160"/>
            <a:chOff x="899160" y="3063239"/>
            <a:chExt cx="7434580" cy="899160"/>
          </a:xfrm>
        </p:grpSpPr>
        <p:sp>
          <p:nvSpPr>
            <p:cNvPr id="12" name="object 12"/>
            <p:cNvSpPr/>
            <p:nvPr/>
          </p:nvSpPr>
          <p:spPr>
            <a:xfrm>
              <a:off x="899160" y="3063239"/>
              <a:ext cx="890016" cy="890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096767" y="3063239"/>
              <a:ext cx="888492" cy="890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292851" y="3063239"/>
              <a:ext cx="890015" cy="890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443216" y="3072383"/>
              <a:ext cx="890016" cy="8900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614883" y="3981399"/>
            <a:ext cx="143192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San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Francisco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2940811" y="3981399"/>
            <a:ext cx="11582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York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38165" y="3971950"/>
            <a:ext cx="1158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London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5393" y="3981399"/>
            <a:ext cx="115824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Shanghai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8980" y="449706"/>
            <a:ext cx="855408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500380" algn="l"/>
                <a:tab pos="1332865" algn="l"/>
                <a:tab pos="1871345" algn="l"/>
                <a:tab pos="3390265" algn="l"/>
                <a:tab pos="4763770" algn="l"/>
                <a:tab pos="5297170" algn="l"/>
                <a:tab pos="6273800" algn="l"/>
              </a:tabLst>
            </a:pPr>
            <a:r>
              <a:rPr dirty="0" sz="2800" spc="295"/>
              <a:t>G</a:t>
            </a:r>
            <a:r>
              <a:rPr dirty="0" sz="2800" spc="310"/>
              <a:t>u</a:t>
            </a:r>
            <a:r>
              <a:rPr dirty="0" sz="2800" spc="235"/>
              <a:t>a</a:t>
            </a:r>
            <a:r>
              <a:rPr dirty="0" sz="2800" spc="165"/>
              <a:t>r</a:t>
            </a:r>
            <a:r>
              <a:rPr dirty="0" sz="2800" spc="330"/>
              <a:t>d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470"/>
              <a:t>g</a:t>
            </a:r>
            <a:r>
              <a:rPr dirty="0" sz="2800" spc="235"/>
              <a:t>a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335"/>
              <a:t>s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240"/>
              <a:t>f</a:t>
            </a:r>
            <a:r>
              <a:rPr dirty="0" sz="2800" spc="235"/>
              <a:t>a</a:t>
            </a:r>
            <a:r>
              <a:rPr dirty="0" sz="2800" spc="105"/>
              <a:t>i</a:t>
            </a:r>
            <a:r>
              <a:rPr dirty="0" sz="2800" spc="160"/>
              <a:t>l</a:t>
            </a:r>
            <a:r>
              <a:rPr dirty="0" sz="2800" spc="310"/>
              <a:t>u</a:t>
            </a:r>
            <a:r>
              <a:rPr dirty="0" sz="2800" spc="165"/>
              <a:t>r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375"/>
              <a:t>o</a:t>
            </a:r>
            <a:r>
              <a:rPr dirty="0" sz="2800" spc="-55"/>
              <a:t>f</a:t>
            </a:r>
            <a:r>
              <a:rPr dirty="0" sz="2800"/>
              <a:t>	</a:t>
            </a:r>
            <a:r>
              <a:rPr dirty="0" sz="2800" spc="265"/>
              <a:t>y</a:t>
            </a:r>
            <a:r>
              <a:rPr dirty="0" sz="2800" spc="375"/>
              <a:t>o</a:t>
            </a:r>
            <a:r>
              <a:rPr dirty="0" sz="2800" spc="310"/>
              <a:t>u</a:t>
            </a:r>
            <a:r>
              <a:rPr dirty="0" sz="2800" spc="-130"/>
              <a:t>r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340"/>
              <a:t>pp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345"/>
              <a:t>n</a:t>
            </a:r>
            <a:r>
              <a:rPr dirty="0" sz="2800" spc="35"/>
              <a:t>s  </a:t>
            </a:r>
            <a:r>
              <a:rPr dirty="0" sz="2800" spc="80"/>
              <a:t>in	</a:t>
            </a:r>
            <a:r>
              <a:rPr dirty="0" sz="2800" spc="215"/>
              <a:t>one	</a:t>
            </a:r>
            <a:r>
              <a:rPr dirty="0" sz="2800" spc="229"/>
              <a:t>region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305811" y="1868423"/>
            <a:ext cx="1615440" cy="775970"/>
          </a:xfrm>
          <a:custGeom>
            <a:avLst/>
            <a:gdLst/>
            <a:ahLst/>
            <a:cxnLst/>
            <a:rect l="l" t="t" r="r" b="b"/>
            <a:pathLst>
              <a:path w="1615439" h="775969">
                <a:moveTo>
                  <a:pt x="0" y="129286"/>
                </a:moveTo>
                <a:lnTo>
                  <a:pt x="10163" y="78974"/>
                </a:lnTo>
                <a:lnTo>
                  <a:pt x="37877" y="37877"/>
                </a:lnTo>
                <a:lnTo>
                  <a:pt x="78974" y="10163"/>
                </a:lnTo>
                <a:lnTo>
                  <a:pt x="129286" y="0"/>
                </a:lnTo>
                <a:lnTo>
                  <a:pt x="1486153" y="0"/>
                </a:lnTo>
                <a:lnTo>
                  <a:pt x="1536465" y="10163"/>
                </a:lnTo>
                <a:lnTo>
                  <a:pt x="1577562" y="37877"/>
                </a:lnTo>
                <a:lnTo>
                  <a:pt x="1605276" y="78974"/>
                </a:lnTo>
                <a:lnTo>
                  <a:pt x="1615439" y="129286"/>
                </a:lnTo>
                <a:lnTo>
                  <a:pt x="1615439" y="646430"/>
                </a:lnTo>
                <a:lnTo>
                  <a:pt x="1605276" y="696741"/>
                </a:lnTo>
                <a:lnTo>
                  <a:pt x="1577562" y="737838"/>
                </a:lnTo>
                <a:lnTo>
                  <a:pt x="1536465" y="765552"/>
                </a:lnTo>
                <a:lnTo>
                  <a:pt x="1486153" y="775715"/>
                </a:lnTo>
                <a:lnTo>
                  <a:pt x="129286" y="775715"/>
                </a:lnTo>
                <a:lnTo>
                  <a:pt x="78974" y="765552"/>
                </a:lnTo>
                <a:lnTo>
                  <a:pt x="37877" y="737838"/>
                </a:lnTo>
                <a:lnTo>
                  <a:pt x="10163" y="696741"/>
                </a:lnTo>
                <a:lnTo>
                  <a:pt x="0" y="646430"/>
                </a:lnTo>
                <a:lnTo>
                  <a:pt x="0" y="12928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62276" y="1954529"/>
            <a:ext cx="13023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Applica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io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marL="88900">
              <a:lnSpc>
                <a:spcPct val="100000"/>
              </a:lnSpc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8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West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15611" y="1868423"/>
            <a:ext cx="1590040" cy="775970"/>
          </a:xfrm>
          <a:custGeom>
            <a:avLst/>
            <a:gdLst/>
            <a:ahLst/>
            <a:cxnLst/>
            <a:rect l="l" t="t" r="r" b="b"/>
            <a:pathLst>
              <a:path w="1590039" h="775969">
                <a:moveTo>
                  <a:pt x="0" y="129286"/>
                </a:moveTo>
                <a:lnTo>
                  <a:pt x="10163" y="78974"/>
                </a:lnTo>
                <a:lnTo>
                  <a:pt x="37877" y="37877"/>
                </a:lnTo>
                <a:lnTo>
                  <a:pt x="78974" y="10163"/>
                </a:lnTo>
                <a:lnTo>
                  <a:pt x="129286" y="0"/>
                </a:lnTo>
                <a:lnTo>
                  <a:pt x="1460246" y="0"/>
                </a:lnTo>
                <a:lnTo>
                  <a:pt x="1510557" y="10163"/>
                </a:lnTo>
                <a:lnTo>
                  <a:pt x="1551654" y="37877"/>
                </a:lnTo>
                <a:lnTo>
                  <a:pt x="1579368" y="78974"/>
                </a:lnTo>
                <a:lnTo>
                  <a:pt x="1589532" y="129286"/>
                </a:lnTo>
                <a:lnTo>
                  <a:pt x="1589532" y="646430"/>
                </a:lnTo>
                <a:lnTo>
                  <a:pt x="1579368" y="696741"/>
                </a:lnTo>
                <a:lnTo>
                  <a:pt x="1551654" y="737838"/>
                </a:lnTo>
                <a:lnTo>
                  <a:pt x="1510557" y="765552"/>
                </a:lnTo>
                <a:lnTo>
                  <a:pt x="1460246" y="775715"/>
                </a:lnTo>
                <a:lnTo>
                  <a:pt x="129286" y="775715"/>
                </a:lnTo>
                <a:lnTo>
                  <a:pt x="78974" y="765552"/>
                </a:lnTo>
                <a:lnTo>
                  <a:pt x="37877" y="737838"/>
                </a:lnTo>
                <a:lnTo>
                  <a:pt x="10163" y="696741"/>
                </a:lnTo>
                <a:lnTo>
                  <a:pt x="0" y="646430"/>
                </a:lnTo>
                <a:lnTo>
                  <a:pt x="0" y="129286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659248" y="1954529"/>
            <a:ext cx="130238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Applica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io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marL="131445">
              <a:lnSpc>
                <a:spcPct val="100000"/>
              </a:lnSpc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8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East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668523" y="2584678"/>
            <a:ext cx="3124200" cy="1684655"/>
            <a:chOff x="2668523" y="2584678"/>
            <a:chExt cx="3124200" cy="1684655"/>
          </a:xfrm>
        </p:grpSpPr>
        <p:sp>
          <p:nvSpPr>
            <p:cNvPr id="8" name="object 8"/>
            <p:cNvSpPr/>
            <p:nvPr/>
          </p:nvSpPr>
          <p:spPr>
            <a:xfrm>
              <a:off x="5129783" y="2584691"/>
              <a:ext cx="431317" cy="8519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60847" y="2782824"/>
              <a:ext cx="173990" cy="596900"/>
            </a:xfrm>
            <a:custGeom>
              <a:avLst/>
              <a:gdLst/>
              <a:ahLst/>
              <a:cxnLst/>
              <a:rect l="l" t="t" r="r" b="b"/>
              <a:pathLst>
                <a:path w="173989" h="596900">
                  <a:moveTo>
                    <a:pt x="115824" y="144780"/>
                  </a:moveTo>
                  <a:lnTo>
                    <a:pt x="57912" y="144780"/>
                  </a:lnTo>
                  <a:lnTo>
                    <a:pt x="57912" y="596392"/>
                  </a:lnTo>
                  <a:lnTo>
                    <a:pt x="115824" y="596392"/>
                  </a:lnTo>
                  <a:lnTo>
                    <a:pt x="115824" y="144780"/>
                  </a:lnTo>
                  <a:close/>
                </a:path>
                <a:path w="173989" h="596900">
                  <a:moveTo>
                    <a:pt x="86867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44780"/>
                  </a:lnTo>
                  <a:lnTo>
                    <a:pt x="159258" y="144780"/>
                  </a:lnTo>
                  <a:lnTo>
                    <a:pt x="86867" y="0"/>
                  </a:lnTo>
                  <a:close/>
                </a:path>
                <a:path w="173989" h="596900">
                  <a:moveTo>
                    <a:pt x="159258" y="144780"/>
                  </a:moveTo>
                  <a:lnTo>
                    <a:pt x="115824" y="144780"/>
                  </a:lnTo>
                  <a:lnTo>
                    <a:pt x="115824" y="173736"/>
                  </a:lnTo>
                  <a:lnTo>
                    <a:pt x="173736" y="173736"/>
                  </a:lnTo>
                  <a:lnTo>
                    <a:pt x="159258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668523" y="3339084"/>
              <a:ext cx="890015" cy="890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902707" y="3378708"/>
              <a:ext cx="890015" cy="8900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499103" y="2584678"/>
              <a:ext cx="1392936" cy="877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541902" y="2782824"/>
              <a:ext cx="1137920" cy="622300"/>
            </a:xfrm>
            <a:custGeom>
              <a:avLst/>
              <a:gdLst/>
              <a:ahLst/>
              <a:cxnLst/>
              <a:rect l="l" t="t" r="r" b="b"/>
              <a:pathLst>
                <a:path w="1137920" h="622300">
                  <a:moveTo>
                    <a:pt x="970878" y="55848"/>
                  </a:moveTo>
                  <a:lnTo>
                    <a:pt x="0" y="570738"/>
                  </a:lnTo>
                  <a:lnTo>
                    <a:pt x="27177" y="621919"/>
                  </a:lnTo>
                  <a:lnTo>
                    <a:pt x="998040" y="107037"/>
                  </a:lnTo>
                  <a:lnTo>
                    <a:pt x="970878" y="55848"/>
                  </a:lnTo>
                  <a:close/>
                </a:path>
                <a:path w="1137920" h="622300">
                  <a:moveTo>
                    <a:pt x="1107755" y="42290"/>
                  </a:moveTo>
                  <a:lnTo>
                    <a:pt x="996442" y="42290"/>
                  </a:lnTo>
                  <a:lnTo>
                    <a:pt x="1023620" y="93471"/>
                  </a:lnTo>
                  <a:lnTo>
                    <a:pt x="998040" y="107037"/>
                  </a:lnTo>
                  <a:lnTo>
                    <a:pt x="1025144" y="158114"/>
                  </a:lnTo>
                  <a:lnTo>
                    <a:pt x="1107755" y="42290"/>
                  </a:lnTo>
                  <a:close/>
                </a:path>
                <a:path w="1137920" h="622300">
                  <a:moveTo>
                    <a:pt x="996442" y="42290"/>
                  </a:moveTo>
                  <a:lnTo>
                    <a:pt x="970878" y="55848"/>
                  </a:lnTo>
                  <a:lnTo>
                    <a:pt x="998040" y="107037"/>
                  </a:lnTo>
                  <a:lnTo>
                    <a:pt x="1023620" y="93471"/>
                  </a:lnTo>
                  <a:lnTo>
                    <a:pt x="996442" y="42290"/>
                  </a:lnTo>
                  <a:close/>
                </a:path>
                <a:path w="1137920" h="622300">
                  <a:moveTo>
                    <a:pt x="1137920" y="0"/>
                  </a:moveTo>
                  <a:lnTo>
                    <a:pt x="943737" y="4699"/>
                  </a:lnTo>
                  <a:lnTo>
                    <a:pt x="970878" y="55848"/>
                  </a:lnTo>
                  <a:lnTo>
                    <a:pt x="996442" y="42290"/>
                  </a:lnTo>
                  <a:lnTo>
                    <a:pt x="1107755" y="42290"/>
                  </a:lnTo>
                  <a:lnTo>
                    <a:pt x="1137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554985" y="4288028"/>
            <a:ext cx="14319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San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Francisco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9578" y="4288028"/>
            <a:ext cx="115824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York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05968" y="1845564"/>
            <a:ext cx="6513830" cy="1557655"/>
            <a:chOff x="505968" y="1845564"/>
            <a:chExt cx="6513830" cy="1557655"/>
          </a:xfrm>
        </p:grpSpPr>
        <p:sp>
          <p:nvSpPr>
            <p:cNvPr id="17" name="object 17"/>
            <p:cNvSpPr/>
            <p:nvPr/>
          </p:nvSpPr>
          <p:spPr>
            <a:xfrm>
              <a:off x="2851403" y="2019300"/>
              <a:ext cx="580644" cy="5806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24556" y="2551163"/>
              <a:ext cx="431317" cy="8519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055619" y="2749296"/>
              <a:ext cx="173990" cy="596900"/>
            </a:xfrm>
            <a:custGeom>
              <a:avLst/>
              <a:gdLst/>
              <a:ahLst/>
              <a:cxnLst/>
              <a:rect l="l" t="t" r="r" b="b"/>
              <a:pathLst>
                <a:path w="173989" h="596900">
                  <a:moveTo>
                    <a:pt x="115824" y="144780"/>
                  </a:moveTo>
                  <a:lnTo>
                    <a:pt x="57912" y="144780"/>
                  </a:lnTo>
                  <a:lnTo>
                    <a:pt x="57912" y="596392"/>
                  </a:lnTo>
                  <a:lnTo>
                    <a:pt x="115824" y="596392"/>
                  </a:lnTo>
                  <a:lnTo>
                    <a:pt x="115824" y="144780"/>
                  </a:lnTo>
                  <a:close/>
                </a:path>
                <a:path w="173989" h="596900">
                  <a:moveTo>
                    <a:pt x="86868" y="0"/>
                  </a:moveTo>
                  <a:lnTo>
                    <a:pt x="0" y="173736"/>
                  </a:lnTo>
                  <a:lnTo>
                    <a:pt x="57912" y="173736"/>
                  </a:lnTo>
                  <a:lnTo>
                    <a:pt x="57912" y="144780"/>
                  </a:lnTo>
                  <a:lnTo>
                    <a:pt x="159257" y="144780"/>
                  </a:lnTo>
                  <a:lnTo>
                    <a:pt x="86868" y="0"/>
                  </a:lnTo>
                  <a:close/>
                </a:path>
                <a:path w="173989" h="596900">
                  <a:moveTo>
                    <a:pt x="159257" y="144780"/>
                  </a:moveTo>
                  <a:lnTo>
                    <a:pt x="115824" y="144780"/>
                  </a:lnTo>
                  <a:lnTo>
                    <a:pt x="115824" y="173736"/>
                  </a:lnTo>
                  <a:lnTo>
                    <a:pt x="173736" y="173736"/>
                  </a:lnTo>
                  <a:lnTo>
                    <a:pt x="159257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5112" y="1845564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05968" y="2168652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5968" y="2513076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783323" y="1845564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772656" y="2168652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772656" y="2491740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783323" y="2776728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997711" y="1687496"/>
            <a:ext cx="1187450" cy="1002665"/>
          </a:xfrm>
          <a:prstGeom prst="rect">
            <a:avLst/>
          </a:prstGeom>
        </p:spPr>
        <p:txBody>
          <a:bodyPr wrap="square" lIns="0" tIns="125095" rIns="0" bIns="0" rtlCol="0" vert="horz">
            <a:spAutoFit/>
          </a:bodyPr>
          <a:lstStyle/>
          <a:p>
            <a:pPr marL="22860">
              <a:lnSpc>
                <a:spcPct val="100000"/>
              </a:lnSpc>
              <a:spcBef>
                <a:spcPts val="985"/>
              </a:spcBef>
            </a:pP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-2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885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7653" y="2753055"/>
            <a:ext cx="117729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4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 </a:t>
            </a: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54036" y="1679930"/>
            <a:ext cx="1196975" cy="1304925"/>
          </a:xfrm>
          <a:prstGeom prst="rect">
            <a:avLst/>
          </a:prstGeom>
        </p:spPr>
        <p:txBody>
          <a:bodyPr wrap="square" lIns="0" tIns="124460" rIns="0" bIns="0" rtlCol="0" vert="horz">
            <a:spAutoFit/>
          </a:bodyPr>
          <a:lstStyle/>
          <a:p>
            <a:pPr marL="33020">
              <a:lnSpc>
                <a:spcPct val="100000"/>
              </a:lnSpc>
              <a:spcBef>
                <a:spcPts val="98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885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  <a:p>
            <a:pPr marL="22860">
              <a:lnSpc>
                <a:spcPct val="100000"/>
              </a:lnSpc>
              <a:spcBef>
                <a:spcPts val="880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dirty="0" sz="1400" spc="100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400" spc="-3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4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67284" y="2731007"/>
            <a:ext cx="1927860" cy="428625"/>
            <a:chOff x="367284" y="2731007"/>
            <a:chExt cx="1927860" cy="428625"/>
          </a:xfrm>
        </p:grpSpPr>
        <p:sp>
          <p:nvSpPr>
            <p:cNvPr id="31" name="object 31"/>
            <p:cNvSpPr/>
            <p:nvPr/>
          </p:nvSpPr>
          <p:spPr>
            <a:xfrm>
              <a:off x="515112" y="2845307"/>
              <a:ext cx="236220" cy="17373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15112" y="2839211"/>
              <a:ext cx="234696" cy="213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86334" y="2750057"/>
              <a:ext cx="1889760" cy="390525"/>
            </a:xfrm>
            <a:custGeom>
              <a:avLst/>
              <a:gdLst/>
              <a:ahLst/>
              <a:cxnLst/>
              <a:rect l="l" t="t" r="r" b="b"/>
              <a:pathLst>
                <a:path w="1889760" h="390525">
                  <a:moveTo>
                    <a:pt x="0" y="65024"/>
                  </a:moveTo>
                  <a:lnTo>
                    <a:pt x="5109" y="39701"/>
                  </a:lnTo>
                  <a:lnTo>
                    <a:pt x="19043" y="19034"/>
                  </a:lnTo>
                  <a:lnTo>
                    <a:pt x="39712" y="5105"/>
                  </a:lnTo>
                  <a:lnTo>
                    <a:pt x="65023" y="0"/>
                  </a:lnTo>
                  <a:lnTo>
                    <a:pt x="1824736" y="0"/>
                  </a:lnTo>
                  <a:lnTo>
                    <a:pt x="1850058" y="5105"/>
                  </a:lnTo>
                  <a:lnTo>
                    <a:pt x="1870725" y="19034"/>
                  </a:lnTo>
                  <a:lnTo>
                    <a:pt x="1884654" y="39701"/>
                  </a:lnTo>
                  <a:lnTo>
                    <a:pt x="1889760" y="65024"/>
                  </a:lnTo>
                  <a:lnTo>
                    <a:pt x="1889760" y="325119"/>
                  </a:lnTo>
                  <a:lnTo>
                    <a:pt x="1884654" y="350442"/>
                  </a:lnTo>
                  <a:lnTo>
                    <a:pt x="1870725" y="371109"/>
                  </a:lnTo>
                  <a:lnTo>
                    <a:pt x="1850058" y="385038"/>
                  </a:lnTo>
                  <a:lnTo>
                    <a:pt x="1824736" y="390144"/>
                  </a:lnTo>
                  <a:lnTo>
                    <a:pt x="65023" y="390144"/>
                  </a:lnTo>
                  <a:lnTo>
                    <a:pt x="39712" y="385038"/>
                  </a:lnTo>
                  <a:lnTo>
                    <a:pt x="19043" y="371109"/>
                  </a:lnTo>
                  <a:lnTo>
                    <a:pt x="5109" y="350442"/>
                  </a:lnTo>
                  <a:lnTo>
                    <a:pt x="0" y="325119"/>
                  </a:lnTo>
                  <a:lnTo>
                    <a:pt x="0" y="6502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6069" y="598119"/>
            <a:ext cx="792480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986790" algn="l"/>
                <a:tab pos="2800985" algn="l"/>
                <a:tab pos="3572510" algn="l"/>
                <a:tab pos="4512945" algn="l"/>
                <a:tab pos="5290185" algn="l"/>
                <a:tab pos="6064250" algn="l"/>
                <a:tab pos="6719570" algn="l"/>
                <a:tab pos="7323455" algn="l"/>
              </a:tabLst>
            </a:pPr>
            <a:r>
              <a:rPr dirty="0" sz="2800" spc="285"/>
              <a:t>C</a:t>
            </a:r>
            <a:r>
              <a:rPr dirty="0" sz="2800" spc="375"/>
              <a:t>o</a:t>
            </a:r>
            <a:r>
              <a:rPr dirty="0" sz="2800" spc="330"/>
              <a:t>s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215"/>
              <a:t>e</a:t>
            </a:r>
            <a:r>
              <a:rPr dirty="0" sz="2800" spc="245"/>
              <a:t>ff</a:t>
            </a:r>
            <a:r>
              <a:rPr dirty="0" sz="2800" spc="215"/>
              <a:t>e</a:t>
            </a:r>
            <a:r>
              <a:rPr dirty="0" sz="2800" spc="165"/>
              <a:t>c</a:t>
            </a:r>
            <a:r>
              <a:rPr dirty="0" sz="2800" spc="190"/>
              <a:t>t</a:t>
            </a:r>
            <a:r>
              <a:rPr dirty="0" sz="2800" spc="110"/>
              <a:t>i</a:t>
            </a:r>
            <a:r>
              <a:rPr dirty="0" sz="2800" spc="275"/>
              <a:t>v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455"/>
              <a:t>D</a:t>
            </a:r>
            <a:r>
              <a:rPr dirty="0" sz="2800" spc="315"/>
              <a:t>R</a:t>
            </a:r>
            <a:r>
              <a:rPr dirty="0" sz="2800" spc="-430"/>
              <a:t>:</a:t>
            </a:r>
            <a:r>
              <a:rPr dirty="0" sz="2800"/>
              <a:t>	</a:t>
            </a:r>
            <a:r>
              <a:rPr dirty="0" sz="2800" spc="440"/>
              <a:t>W</a:t>
            </a:r>
            <a:r>
              <a:rPr dirty="0" sz="2800" spc="345"/>
              <a:t>h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345"/>
              <a:t>n</a:t>
            </a:r>
            <a:r>
              <a:rPr dirty="0" sz="2800" spc="375"/>
              <a:t>o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310"/>
              <a:t>u</a:t>
            </a:r>
            <a:r>
              <a:rPr dirty="0" sz="2800" spc="330"/>
              <a:t>s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455"/>
              <a:t>D</a:t>
            </a:r>
            <a:r>
              <a:rPr dirty="0" sz="2800" spc="20"/>
              <a:t>R</a:t>
            </a:r>
            <a:r>
              <a:rPr dirty="0" sz="2800"/>
              <a:t>	</a:t>
            </a:r>
            <a:r>
              <a:rPr dirty="0" sz="2800" spc="240"/>
              <a:t>a</a:t>
            </a:r>
            <a:r>
              <a:rPr dirty="0" sz="2800" spc="160"/>
              <a:t>l</a:t>
            </a:r>
            <a:r>
              <a:rPr dirty="0" sz="2800" spc="-130"/>
              <a:t>l</a:t>
            </a:r>
            <a:r>
              <a:rPr dirty="0" sz="2800"/>
              <a:t>	</a:t>
            </a:r>
            <a:r>
              <a:rPr dirty="0" sz="2800" spc="190"/>
              <a:t>t</a:t>
            </a:r>
            <a:r>
              <a:rPr dirty="0" sz="2800" spc="345"/>
              <a:t>h</a:t>
            </a:r>
            <a:r>
              <a:rPr dirty="0" sz="2800" spc="-55"/>
              <a:t>e  </a:t>
            </a:r>
            <a:r>
              <a:rPr dirty="0" sz="2800" spc="-100"/>
              <a:t>t</a:t>
            </a:r>
            <a:r>
              <a:rPr dirty="0" sz="2800" spc="-555"/>
              <a:t> </a:t>
            </a:r>
            <a:r>
              <a:rPr dirty="0" sz="2800" spc="215"/>
              <a:t>ime?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355" y="1542414"/>
            <a:ext cx="4487545" cy="12458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130">
                <a:solidFill>
                  <a:srgbClr val="FFFFFF"/>
                </a:solidFill>
                <a:latin typeface="Trebuchet MS"/>
                <a:cs typeface="Trebuchet MS"/>
              </a:rPr>
              <a:t>DR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environments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don’t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get</a:t>
            </a:r>
            <a:r>
              <a:rPr dirty="0" sz="20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15"/>
              </a:spcBef>
              <a:tabLst>
                <a:tab pos="469265" algn="l"/>
              </a:tabLst>
            </a:pP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1.	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Fall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out of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sync,</a:t>
            </a:r>
            <a:r>
              <a:rPr dirty="0" sz="20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eventually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55" y="3676599"/>
            <a:ext cx="211074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9265" algn="l"/>
              </a:tabLst>
            </a:pP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2.	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Waste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money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55364" y="3276600"/>
            <a:ext cx="1292352" cy="12923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49267" y="1987295"/>
            <a:ext cx="1239012" cy="1240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57143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5975" algn="l"/>
                <a:tab pos="3135630" algn="l"/>
              </a:tabLst>
            </a:pPr>
            <a:r>
              <a:rPr dirty="0" sz="2800" spc="280">
                <a:solidFill>
                  <a:srgbClr val="FFFFFF"/>
                </a:solidFill>
              </a:rPr>
              <a:t>K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-25">
                <a:solidFill>
                  <a:srgbClr val="FFFFFF"/>
                </a:solidFill>
              </a:rPr>
              <a:t>y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15">
                <a:solidFill>
                  <a:srgbClr val="FFFFFF"/>
                </a:solidFill>
              </a:rPr>
              <a:t>T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345">
                <a:solidFill>
                  <a:srgbClr val="FFFFFF"/>
                </a:solidFill>
              </a:rPr>
              <a:t>hn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160">
                <a:solidFill>
                  <a:srgbClr val="FFFFFF"/>
                </a:solidFill>
              </a:rPr>
              <a:t>l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470">
                <a:solidFill>
                  <a:srgbClr val="FFFFFF"/>
                </a:solidFill>
              </a:rPr>
              <a:t>g</a:t>
            </a:r>
            <a:r>
              <a:rPr dirty="0" sz="2800" spc="-25">
                <a:solidFill>
                  <a:srgbClr val="FFFFFF"/>
                </a:solidFill>
              </a:rPr>
              <a:t>y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15">
                <a:solidFill>
                  <a:srgbClr val="FFFFFF"/>
                </a:solidFill>
              </a:rPr>
              <a:t>R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330">
                <a:solidFill>
                  <a:srgbClr val="FFFFFF"/>
                </a:solidFill>
              </a:rPr>
              <a:t>q</a:t>
            </a:r>
            <a:r>
              <a:rPr dirty="0" sz="2800" spc="310">
                <a:solidFill>
                  <a:srgbClr val="FFFFFF"/>
                </a:solidFill>
              </a:rPr>
              <a:t>u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405">
                <a:solidFill>
                  <a:srgbClr val="FFFFFF"/>
                </a:solidFill>
              </a:rPr>
              <a:t>m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40">
                <a:solidFill>
                  <a:srgbClr val="FFFFFF"/>
                </a:solidFill>
              </a:rPr>
              <a:t>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9618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67510" algn="l"/>
                <a:tab pos="2096135" algn="l"/>
                <a:tab pos="3449954" algn="l"/>
              </a:tabLst>
            </a:pPr>
            <a:r>
              <a:rPr dirty="0" sz="2800" spc="185"/>
              <a:t>Reliable	</a:t>
            </a:r>
            <a:r>
              <a:rPr dirty="0" sz="2800" spc="50"/>
              <a:t>&amp;	</a:t>
            </a:r>
            <a:r>
              <a:rPr dirty="0" sz="2800" spc="185"/>
              <a:t>secure	</a:t>
            </a:r>
            <a:r>
              <a:rPr dirty="0" sz="2800" spc="215"/>
              <a:t>network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355" y="1283970"/>
            <a:ext cx="6502400" cy="10629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backbone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140">
                <a:solidFill>
                  <a:srgbClr val="FFFFFF"/>
                </a:solidFill>
                <a:latin typeface="Trebuchet MS"/>
                <a:cs typeface="Trebuchet MS"/>
              </a:rPr>
              <a:t>VPN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or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encrypted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(SSL) communication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over public</a:t>
            </a:r>
            <a:r>
              <a:rPr dirty="0" sz="2000" spc="-2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60235" y="3240023"/>
            <a:ext cx="2068195" cy="1130935"/>
          </a:xfrm>
          <a:custGeom>
            <a:avLst/>
            <a:gdLst/>
            <a:ahLst/>
            <a:cxnLst/>
            <a:rect l="l" t="t" r="r" b="b"/>
            <a:pathLst>
              <a:path w="2068195" h="1130935">
                <a:moveTo>
                  <a:pt x="0" y="188468"/>
                </a:moveTo>
                <a:lnTo>
                  <a:pt x="6728" y="138347"/>
                </a:lnTo>
                <a:lnTo>
                  <a:pt x="25719" y="93321"/>
                </a:lnTo>
                <a:lnTo>
                  <a:pt x="55181" y="55181"/>
                </a:lnTo>
                <a:lnTo>
                  <a:pt x="93321" y="25719"/>
                </a:lnTo>
                <a:lnTo>
                  <a:pt x="138347" y="6728"/>
                </a:lnTo>
                <a:lnTo>
                  <a:pt x="188467" y="0"/>
                </a:lnTo>
                <a:lnTo>
                  <a:pt x="1879599" y="0"/>
                </a:lnTo>
                <a:lnTo>
                  <a:pt x="1929720" y="6728"/>
                </a:lnTo>
                <a:lnTo>
                  <a:pt x="1974746" y="25719"/>
                </a:lnTo>
                <a:lnTo>
                  <a:pt x="2012886" y="55181"/>
                </a:lnTo>
                <a:lnTo>
                  <a:pt x="2042348" y="93321"/>
                </a:lnTo>
                <a:lnTo>
                  <a:pt x="2061339" y="138347"/>
                </a:lnTo>
                <a:lnTo>
                  <a:pt x="2068067" y="188468"/>
                </a:lnTo>
                <a:lnTo>
                  <a:pt x="2068067" y="942339"/>
                </a:lnTo>
                <a:lnTo>
                  <a:pt x="2061339" y="992442"/>
                </a:lnTo>
                <a:lnTo>
                  <a:pt x="2042348" y="1037463"/>
                </a:lnTo>
                <a:lnTo>
                  <a:pt x="2012886" y="1075607"/>
                </a:lnTo>
                <a:lnTo>
                  <a:pt x="1974746" y="1105076"/>
                </a:lnTo>
                <a:lnTo>
                  <a:pt x="1929720" y="1124075"/>
                </a:lnTo>
                <a:lnTo>
                  <a:pt x="1879599" y="1130808"/>
                </a:lnTo>
                <a:lnTo>
                  <a:pt x="188467" y="1130808"/>
                </a:lnTo>
                <a:lnTo>
                  <a:pt x="138347" y="1124075"/>
                </a:lnTo>
                <a:lnTo>
                  <a:pt x="93321" y="1105076"/>
                </a:lnTo>
                <a:lnTo>
                  <a:pt x="55181" y="1075607"/>
                </a:lnTo>
                <a:lnTo>
                  <a:pt x="25719" y="1037463"/>
                </a:lnTo>
                <a:lnTo>
                  <a:pt x="6728" y="992442"/>
                </a:lnTo>
                <a:lnTo>
                  <a:pt x="0" y="942339"/>
                </a:lnTo>
                <a:lnTo>
                  <a:pt x="0" y="188468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12940" y="3650691"/>
            <a:ext cx="967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49223" y="3240023"/>
            <a:ext cx="2068195" cy="1290955"/>
          </a:xfrm>
          <a:custGeom>
            <a:avLst/>
            <a:gdLst/>
            <a:ahLst/>
            <a:cxnLst/>
            <a:rect l="l" t="t" r="r" b="b"/>
            <a:pathLst>
              <a:path w="2068195" h="1290954">
                <a:moveTo>
                  <a:pt x="0" y="215137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8" y="0"/>
                </a:lnTo>
                <a:lnTo>
                  <a:pt x="1852930" y="0"/>
                </a:lnTo>
                <a:lnTo>
                  <a:pt x="1902276" y="5679"/>
                </a:lnTo>
                <a:lnTo>
                  <a:pt x="1947566" y="21857"/>
                </a:lnTo>
                <a:lnTo>
                  <a:pt x="1987510" y="47246"/>
                </a:lnTo>
                <a:lnTo>
                  <a:pt x="2020821" y="80557"/>
                </a:lnTo>
                <a:lnTo>
                  <a:pt x="2046210" y="120501"/>
                </a:lnTo>
                <a:lnTo>
                  <a:pt x="2062388" y="165791"/>
                </a:lnTo>
                <a:lnTo>
                  <a:pt x="2068068" y="215137"/>
                </a:lnTo>
                <a:lnTo>
                  <a:pt x="2068068" y="1075689"/>
                </a:lnTo>
                <a:lnTo>
                  <a:pt x="2062388" y="1125020"/>
                </a:lnTo>
                <a:lnTo>
                  <a:pt x="2046210" y="1170303"/>
                </a:lnTo>
                <a:lnTo>
                  <a:pt x="2020821" y="1210249"/>
                </a:lnTo>
                <a:lnTo>
                  <a:pt x="1987510" y="1243565"/>
                </a:lnTo>
                <a:lnTo>
                  <a:pt x="1947566" y="1268961"/>
                </a:lnTo>
                <a:lnTo>
                  <a:pt x="1902276" y="1285146"/>
                </a:lnTo>
                <a:lnTo>
                  <a:pt x="1852930" y="1290827"/>
                </a:lnTo>
                <a:lnTo>
                  <a:pt x="215138" y="1290827"/>
                </a:lnTo>
                <a:lnTo>
                  <a:pt x="165807" y="1285146"/>
                </a:lnTo>
                <a:lnTo>
                  <a:pt x="120524" y="1268961"/>
                </a:lnTo>
                <a:lnTo>
                  <a:pt x="80578" y="1243565"/>
                </a:lnTo>
                <a:lnTo>
                  <a:pt x="47262" y="1210249"/>
                </a:lnTo>
                <a:lnTo>
                  <a:pt x="21866" y="1170303"/>
                </a:lnTo>
                <a:lnTo>
                  <a:pt x="5681" y="1125020"/>
                </a:lnTo>
                <a:lnTo>
                  <a:pt x="0" y="1075689"/>
                </a:lnTo>
                <a:lnTo>
                  <a:pt x="0" y="215137"/>
                </a:lnTo>
                <a:close/>
              </a:path>
            </a:pathLst>
          </a:custGeom>
          <a:ln w="9143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207414" y="3730853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dirty="0" sz="1800" spc="-1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717292" y="3538728"/>
            <a:ext cx="3743325" cy="693420"/>
            <a:chOff x="2717292" y="3538728"/>
            <a:chExt cx="3743325" cy="693420"/>
          </a:xfrm>
        </p:grpSpPr>
        <p:sp>
          <p:nvSpPr>
            <p:cNvPr id="9" name="object 9"/>
            <p:cNvSpPr/>
            <p:nvPr/>
          </p:nvSpPr>
          <p:spPr>
            <a:xfrm>
              <a:off x="2717292" y="3538728"/>
              <a:ext cx="3743325" cy="693420"/>
            </a:xfrm>
            <a:custGeom>
              <a:avLst/>
              <a:gdLst/>
              <a:ahLst/>
              <a:cxnLst/>
              <a:rect l="l" t="t" r="r" b="b"/>
              <a:pathLst>
                <a:path w="3743325" h="693420">
                  <a:moveTo>
                    <a:pt x="3742944" y="0"/>
                  </a:moveTo>
                  <a:lnTo>
                    <a:pt x="0" y="0"/>
                  </a:lnTo>
                  <a:lnTo>
                    <a:pt x="0" y="693420"/>
                  </a:lnTo>
                  <a:lnTo>
                    <a:pt x="3742944" y="693420"/>
                  </a:lnTo>
                  <a:lnTo>
                    <a:pt x="3742944" y="0"/>
                  </a:lnTo>
                  <a:close/>
                </a:path>
              </a:pathLst>
            </a:custGeom>
            <a:solidFill>
              <a:srgbClr val="4D4D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80588" y="3805428"/>
              <a:ext cx="2703830" cy="250190"/>
            </a:xfrm>
            <a:custGeom>
              <a:avLst/>
              <a:gdLst/>
              <a:ahLst/>
              <a:cxnLst/>
              <a:rect l="l" t="t" r="r" b="b"/>
              <a:pathLst>
                <a:path w="2703829" h="250189">
                  <a:moveTo>
                    <a:pt x="2661920" y="0"/>
                  </a:moveTo>
                  <a:lnTo>
                    <a:pt x="41656" y="0"/>
                  </a:lnTo>
                  <a:lnTo>
                    <a:pt x="25449" y="3276"/>
                  </a:lnTo>
                  <a:lnTo>
                    <a:pt x="12207" y="12207"/>
                  </a:lnTo>
                  <a:lnTo>
                    <a:pt x="3276" y="25449"/>
                  </a:lnTo>
                  <a:lnTo>
                    <a:pt x="0" y="41656"/>
                  </a:lnTo>
                  <a:lnTo>
                    <a:pt x="0" y="208280"/>
                  </a:lnTo>
                  <a:lnTo>
                    <a:pt x="3276" y="224491"/>
                  </a:lnTo>
                  <a:lnTo>
                    <a:pt x="12207" y="237732"/>
                  </a:lnTo>
                  <a:lnTo>
                    <a:pt x="25449" y="246661"/>
                  </a:lnTo>
                  <a:lnTo>
                    <a:pt x="41656" y="249936"/>
                  </a:lnTo>
                  <a:lnTo>
                    <a:pt x="2661920" y="249936"/>
                  </a:lnTo>
                  <a:lnTo>
                    <a:pt x="2678126" y="246661"/>
                  </a:lnTo>
                  <a:lnTo>
                    <a:pt x="2691368" y="237732"/>
                  </a:lnTo>
                  <a:lnTo>
                    <a:pt x="2700299" y="224491"/>
                  </a:lnTo>
                  <a:lnTo>
                    <a:pt x="2703576" y="208280"/>
                  </a:lnTo>
                  <a:lnTo>
                    <a:pt x="2703576" y="41656"/>
                  </a:lnTo>
                  <a:lnTo>
                    <a:pt x="2700299" y="25449"/>
                  </a:lnTo>
                  <a:lnTo>
                    <a:pt x="2691368" y="12207"/>
                  </a:lnTo>
                  <a:lnTo>
                    <a:pt x="2678126" y="3276"/>
                  </a:lnTo>
                  <a:lnTo>
                    <a:pt x="266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717292" y="3538728"/>
            <a:ext cx="3743325" cy="69342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600">
              <a:latin typeface="Times New Roman"/>
              <a:cs typeface="Times New Roman"/>
            </a:endParaRPr>
          </a:p>
          <a:p>
            <a:pPr marL="1030605">
              <a:lnSpc>
                <a:spcPct val="100000"/>
              </a:lnSpc>
            </a:pPr>
            <a:r>
              <a:rPr dirty="0" sz="1800" spc="10">
                <a:solidFill>
                  <a:srgbClr val="00AFEF"/>
                </a:solidFill>
                <a:latin typeface="Trebuchet MS"/>
                <a:cs typeface="Trebuchet MS"/>
              </a:rPr>
              <a:t>Encrypted</a:t>
            </a:r>
            <a:r>
              <a:rPr dirty="0" sz="1800" spc="-7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00AFEF"/>
                </a:solidFill>
                <a:latin typeface="Trebuchet MS"/>
                <a:cs typeface="Trebuchet MS"/>
              </a:rPr>
              <a:t>data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16121" y="3176397"/>
            <a:ext cx="1035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00AFEF"/>
                </a:solidFill>
                <a:latin typeface="Trebuchet MS"/>
                <a:cs typeface="Trebuchet MS"/>
              </a:rPr>
              <a:t>Backbone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30416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25525" algn="l"/>
              </a:tabLst>
            </a:pPr>
            <a:r>
              <a:rPr dirty="0" sz="2800" spc="459"/>
              <a:t>D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-55"/>
              <a:t>a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1223996"/>
            <a:ext cx="7276465" cy="1488440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Synchronous</a:t>
            </a:r>
            <a:endParaRPr sz="20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endParaRPr sz="2000">
              <a:latin typeface="Trebuchet MS"/>
              <a:cs typeface="Trebuchet MS"/>
            </a:endParaRPr>
          </a:p>
          <a:p>
            <a:pPr lvl="1" marL="1213485" indent="-457834">
              <a:lnSpc>
                <a:spcPct val="100000"/>
              </a:lnSpc>
              <a:spcBef>
                <a:spcPts val="480"/>
              </a:spcBef>
              <a:buFont typeface="Courier New"/>
              <a:buChar char="o"/>
              <a:tabLst>
                <a:tab pos="1213485" algn="l"/>
                <a:tab pos="1214120" algn="l"/>
              </a:tabLst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Nearly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continuous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(lag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few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seconds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minutes)</a:t>
            </a:r>
            <a:endParaRPr sz="2000">
              <a:latin typeface="Trebuchet MS"/>
              <a:cs typeface="Trebuchet MS"/>
            </a:endParaRPr>
          </a:p>
          <a:p>
            <a:pPr lvl="1" marL="1213485" indent="-457834">
              <a:lnSpc>
                <a:spcPct val="100000"/>
              </a:lnSpc>
              <a:spcBef>
                <a:spcPts val="480"/>
              </a:spcBef>
              <a:buFont typeface="Courier New"/>
              <a:buChar char="o"/>
              <a:tabLst>
                <a:tab pos="1213485" algn="l"/>
                <a:tab pos="1214120" algn="l"/>
              </a:tabLst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Batch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(hourly/daily/weekly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copy)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078604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6010" algn="l"/>
              </a:tabLst>
            </a:pPr>
            <a:r>
              <a:rPr dirty="0" sz="2800" spc="225"/>
              <a:t>Code	</a:t>
            </a:r>
            <a:r>
              <a:rPr dirty="0" sz="2800" spc="245"/>
              <a:t>synchronization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1223996"/>
            <a:ext cx="4476115" cy="2220595"/>
          </a:xfrm>
          <a:prstGeom prst="rect">
            <a:avLst/>
          </a:prstGeom>
        </p:spPr>
        <p:txBody>
          <a:bodyPr wrap="square" lIns="0" tIns="73025" rIns="0" bIns="0" rtlCol="0" vert="horz">
            <a:spAutoFit/>
          </a:bodyPr>
          <a:lstStyle/>
          <a:p>
            <a:pPr marL="314325" indent="-302260">
              <a:lnSpc>
                <a:spcPct val="100000"/>
              </a:lnSpc>
              <a:spcBef>
                <a:spcPts val="575"/>
              </a:spcBef>
              <a:buAutoNum type="arabicPeriod"/>
              <a:tabLst>
                <a:tab pos="314960" algn="l"/>
              </a:tabLst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Staged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deployment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20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regions</a:t>
            </a:r>
            <a:endParaRPr sz="2000">
              <a:latin typeface="Trebuchet MS"/>
              <a:cs typeface="Trebuchet MS"/>
            </a:endParaRPr>
          </a:p>
          <a:p>
            <a:pPr lvl="1" marL="1099185" indent="-343535">
              <a:lnSpc>
                <a:spcPct val="100000"/>
              </a:lnSpc>
              <a:spcBef>
                <a:spcPts val="480"/>
              </a:spcBef>
              <a:buFont typeface="Courier New"/>
              <a:buChar char="o"/>
              <a:tabLst>
                <a:tab pos="1099820" algn="l"/>
              </a:tabLst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Rolling</a:t>
            </a:r>
            <a:endParaRPr sz="2000">
              <a:latin typeface="Trebuchet MS"/>
              <a:cs typeface="Trebuchet MS"/>
            </a:endParaRPr>
          </a:p>
          <a:p>
            <a:pPr lvl="1" marL="1099185" indent="-343535">
              <a:lnSpc>
                <a:spcPct val="100000"/>
              </a:lnSpc>
              <a:spcBef>
                <a:spcPts val="480"/>
              </a:spcBef>
              <a:buFont typeface="Courier New"/>
              <a:buChar char="o"/>
              <a:tabLst>
                <a:tab pos="1099820" algn="l"/>
              </a:tabLst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Blue-Green</a:t>
            </a:r>
            <a:endParaRPr sz="2000">
              <a:latin typeface="Trebuchet MS"/>
              <a:cs typeface="Trebuchet MS"/>
            </a:endParaRPr>
          </a:p>
          <a:p>
            <a:pPr lvl="1" marL="1099185" indent="-343535">
              <a:lnSpc>
                <a:spcPct val="100000"/>
              </a:lnSpc>
              <a:spcBef>
                <a:spcPts val="480"/>
              </a:spcBef>
              <a:buFont typeface="Courier New"/>
              <a:buChar char="o"/>
              <a:tabLst>
                <a:tab pos="1099820" algn="l"/>
              </a:tabLst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Rollback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facility</a:t>
            </a:r>
            <a:endParaRPr sz="2000">
              <a:latin typeface="Trebuchet MS"/>
              <a:cs typeface="Trebuchet MS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Courier New"/>
              <a:buChar char="o"/>
            </a:pPr>
            <a:endParaRPr sz="2850">
              <a:latin typeface="Trebuchet MS"/>
              <a:cs typeface="Trebuchet MS"/>
            </a:endParaRPr>
          </a:p>
          <a:p>
            <a:pPr marL="309880" indent="-297815">
              <a:lnSpc>
                <a:spcPct val="100000"/>
              </a:lnSpc>
              <a:buAutoNum type="arabicPeriod"/>
              <a:tabLst>
                <a:tab pos="310515" algn="l"/>
              </a:tabLst>
            </a:pP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Parameterized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localization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6054" y="3628342"/>
            <a:ext cx="3083560" cy="1202690"/>
          </a:xfrm>
          <a:custGeom>
            <a:avLst/>
            <a:gdLst/>
            <a:ahLst/>
            <a:cxnLst/>
            <a:rect l="l" t="t" r="r" b="b"/>
            <a:pathLst>
              <a:path w="3083559" h="1202689">
                <a:moveTo>
                  <a:pt x="1860845" y="0"/>
                </a:moveTo>
                <a:lnTo>
                  <a:pt x="1808283" y="4291"/>
                </a:lnTo>
                <a:lnTo>
                  <a:pt x="1757988" y="13225"/>
                </a:lnTo>
                <a:lnTo>
                  <a:pt x="1711136" y="26594"/>
                </a:lnTo>
                <a:lnTo>
                  <a:pt x="1668906" y="44191"/>
                </a:lnTo>
                <a:lnTo>
                  <a:pt x="1632477" y="65806"/>
                </a:lnTo>
                <a:lnTo>
                  <a:pt x="1603026" y="91233"/>
                </a:lnTo>
                <a:lnTo>
                  <a:pt x="1582678" y="81354"/>
                </a:lnTo>
                <a:lnTo>
                  <a:pt x="1538411" y="64122"/>
                </a:lnTo>
                <a:lnTo>
                  <a:pt x="1463086" y="44718"/>
                </a:lnTo>
                <a:lnTo>
                  <a:pt x="1410111" y="36951"/>
                </a:lnTo>
                <a:lnTo>
                  <a:pt x="1356504" y="33383"/>
                </a:lnTo>
                <a:lnTo>
                  <a:pt x="1303062" y="33885"/>
                </a:lnTo>
                <a:lnTo>
                  <a:pt x="1250579" y="38329"/>
                </a:lnTo>
                <a:lnTo>
                  <a:pt x="1199853" y="46584"/>
                </a:lnTo>
                <a:lnTo>
                  <a:pt x="1151678" y="58522"/>
                </a:lnTo>
                <a:lnTo>
                  <a:pt x="1106851" y="74013"/>
                </a:lnTo>
                <a:lnTo>
                  <a:pt x="1066167" y="92927"/>
                </a:lnTo>
                <a:lnTo>
                  <a:pt x="1030421" y="115135"/>
                </a:lnTo>
                <a:lnTo>
                  <a:pt x="1000411" y="140509"/>
                </a:lnTo>
                <a:lnTo>
                  <a:pt x="952717" y="127489"/>
                </a:lnTo>
                <a:lnTo>
                  <a:pt x="902917" y="117423"/>
                </a:lnTo>
                <a:lnTo>
                  <a:pt x="851488" y="110362"/>
                </a:lnTo>
                <a:lnTo>
                  <a:pt x="798904" y="106360"/>
                </a:lnTo>
                <a:lnTo>
                  <a:pt x="745644" y="105469"/>
                </a:lnTo>
                <a:lnTo>
                  <a:pt x="692182" y="107743"/>
                </a:lnTo>
                <a:lnTo>
                  <a:pt x="628028" y="114737"/>
                </a:lnTo>
                <a:lnTo>
                  <a:pt x="567657" y="125967"/>
                </a:lnTo>
                <a:lnTo>
                  <a:pt x="511558" y="141088"/>
                </a:lnTo>
                <a:lnTo>
                  <a:pt x="460224" y="159759"/>
                </a:lnTo>
                <a:lnTo>
                  <a:pt x="414143" y="181635"/>
                </a:lnTo>
                <a:lnTo>
                  <a:pt x="373809" y="206374"/>
                </a:lnTo>
                <a:lnTo>
                  <a:pt x="339710" y="233632"/>
                </a:lnTo>
                <a:lnTo>
                  <a:pt x="312339" y="263066"/>
                </a:lnTo>
                <a:lnTo>
                  <a:pt x="279741" y="327091"/>
                </a:lnTo>
                <a:lnTo>
                  <a:pt x="275495" y="360995"/>
                </a:lnTo>
                <a:lnTo>
                  <a:pt x="279940" y="395702"/>
                </a:lnTo>
                <a:lnTo>
                  <a:pt x="277400" y="399449"/>
                </a:lnTo>
                <a:lnTo>
                  <a:pt x="219993" y="405581"/>
                </a:lnTo>
                <a:lnTo>
                  <a:pt x="166439" y="417189"/>
                </a:lnTo>
                <a:lnTo>
                  <a:pt x="118029" y="433829"/>
                </a:lnTo>
                <a:lnTo>
                  <a:pt x="76057" y="455060"/>
                </a:lnTo>
                <a:lnTo>
                  <a:pt x="41815" y="480437"/>
                </a:lnTo>
                <a:lnTo>
                  <a:pt x="15726" y="510911"/>
                </a:lnTo>
                <a:lnTo>
                  <a:pt x="0" y="574549"/>
                </a:lnTo>
                <a:lnTo>
                  <a:pt x="9478" y="605892"/>
                </a:lnTo>
                <a:lnTo>
                  <a:pt x="29927" y="635703"/>
                </a:lnTo>
                <a:lnTo>
                  <a:pt x="60907" y="663072"/>
                </a:lnTo>
                <a:lnTo>
                  <a:pt x="101974" y="687088"/>
                </a:lnTo>
                <a:lnTo>
                  <a:pt x="152686" y="706840"/>
                </a:lnTo>
                <a:lnTo>
                  <a:pt x="111992" y="735593"/>
                </a:lnTo>
                <a:lnTo>
                  <a:pt x="84312" y="767941"/>
                </a:lnTo>
                <a:lnTo>
                  <a:pt x="70372" y="802682"/>
                </a:lnTo>
                <a:lnTo>
                  <a:pt x="70898" y="838615"/>
                </a:lnTo>
                <a:lnTo>
                  <a:pt x="109220" y="900782"/>
                </a:lnTo>
                <a:lnTo>
                  <a:pt x="143827" y="926799"/>
                </a:lnTo>
                <a:lnTo>
                  <a:pt x="186881" y="948665"/>
                </a:lnTo>
                <a:lnTo>
                  <a:pt x="236995" y="965799"/>
                </a:lnTo>
                <a:lnTo>
                  <a:pt x="292783" y="977620"/>
                </a:lnTo>
                <a:lnTo>
                  <a:pt x="352857" y="983547"/>
                </a:lnTo>
                <a:lnTo>
                  <a:pt x="415830" y="983001"/>
                </a:lnTo>
                <a:lnTo>
                  <a:pt x="419640" y="986544"/>
                </a:lnTo>
                <a:lnTo>
                  <a:pt x="453098" y="1013231"/>
                </a:lnTo>
                <a:lnTo>
                  <a:pt x="488400" y="1035912"/>
                </a:lnTo>
                <a:lnTo>
                  <a:pt x="527199" y="1056289"/>
                </a:lnTo>
                <a:lnTo>
                  <a:pt x="569115" y="1074313"/>
                </a:lnTo>
                <a:lnTo>
                  <a:pt x="613768" y="1089931"/>
                </a:lnTo>
                <a:lnTo>
                  <a:pt x="660778" y="1103095"/>
                </a:lnTo>
                <a:lnTo>
                  <a:pt x="709765" y="1113754"/>
                </a:lnTo>
                <a:lnTo>
                  <a:pt x="760349" y="1121857"/>
                </a:lnTo>
                <a:lnTo>
                  <a:pt x="812151" y="1127353"/>
                </a:lnTo>
                <a:lnTo>
                  <a:pt x="864790" y="1130193"/>
                </a:lnTo>
                <a:lnTo>
                  <a:pt x="917887" y="1130325"/>
                </a:lnTo>
                <a:lnTo>
                  <a:pt x="971062" y="1127700"/>
                </a:lnTo>
                <a:lnTo>
                  <a:pt x="1023935" y="1122267"/>
                </a:lnTo>
                <a:lnTo>
                  <a:pt x="1076125" y="1113975"/>
                </a:lnTo>
                <a:lnTo>
                  <a:pt x="1127254" y="1102775"/>
                </a:lnTo>
                <a:lnTo>
                  <a:pt x="1176941" y="1088614"/>
                </a:lnTo>
                <a:lnTo>
                  <a:pt x="1210366" y="1112181"/>
                </a:lnTo>
                <a:lnTo>
                  <a:pt x="1248376" y="1133414"/>
                </a:lnTo>
                <a:lnTo>
                  <a:pt x="1290542" y="1152140"/>
                </a:lnTo>
                <a:lnTo>
                  <a:pt x="1336434" y="1168186"/>
                </a:lnTo>
                <a:lnTo>
                  <a:pt x="1385621" y="1181380"/>
                </a:lnTo>
                <a:lnTo>
                  <a:pt x="1437672" y="1191548"/>
                </a:lnTo>
                <a:lnTo>
                  <a:pt x="1492327" y="1198566"/>
                </a:lnTo>
                <a:lnTo>
                  <a:pt x="1546970" y="1202110"/>
                </a:lnTo>
                <a:lnTo>
                  <a:pt x="1601153" y="1202308"/>
                </a:lnTo>
                <a:lnTo>
                  <a:pt x="1654423" y="1199289"/>
                </a:lnTo>
                <a:lnTo>
                  <a:pt x="1706331" y="1193181"/>
                </a:lnTo>
                <a:lnTo>
                  <a:pt x="1756426" y="1184112"/>
                </a:lnTo>
                <a:lnTo>
                  <a:pt x="1804257" y="1172210"/>
                </a:lnTo>
                <a:lnTo>
                  <a:pt x="1849376" y="1157606"/>
                </a:lnTo>
                <a:lnTo>
                  <a:pt x="1891330" y="1140425"/>
                </a:lnTo>
                <a:lnTo>
                  <a:pt x="1929669" y="1120798"/>
                </a:lnTo>
                <a:lnTo>
                  <a:pt x="1963944" y="1098853"/>
                </a:lnTo>
                <a:lnTo>
                  <a:pt x="1993703" y="1074717"/>
                </a:lnTo>
                <a:lnTo>
                  <a:pt x="2037874" y="1020390"/>
                </a:lnTo>
                <a:lnTo>
                  <a:pt x="2088009" y="1034563"/>
                </a:lnTo>
                <a:lnTo>
                  <a:pt x="2141109" y="1044903"/>
                </a:lnTo>
                <a:lnTo>
                  <a:pt x="2196376" y="1051292"/>
                </a:lnTo>
                <a:lnTo>
                  <a:pt x="2253012" y="1053613"/>
                </a:lnTo>
                <a:lnTo>
                  <a:pt x="2313978" y="1051497"/>
                </a:lnTo>
                <a:lnTo>
                  <a:pt x="2372241" y="1044848"/>
                </a:lnTo>
                <a:lnTo>
                  <a:pt x="2427156" y="1034000"/>
                </a:lnTo>
                <a:lnTo>
                  <a:pt x="2478080" y="1019291"/>
                </a:lnTo>
                <a:lnTo>
                  <a:pt x="2524368" y="1001055"/>
                </a:lnTo>
                <a:lnTo>
                  <a:pt x="2565376" y="979629"/>
                </a:lnTo>
                <a:lnTo>
                  <a:pt x="2600461" y="955349"/>
                </a:lnTo>
                <a:lnTo>
                  <a:pt x="2628979" y="928550"/>
                </a:lnTo>
                <a:lnTo>
                  <a:pt x="2663733" y="868743"/>
                </a:lnTo>
                <a:lnTo>
                  <a:pt x="2668683" y="836405"/>
                </a:lnTo>
                <a:lnTo>
                  <a:pt x="2717454" y="831331"/>
                </a:lnTo>
                <a:lnTo>
                  <a:pt x="2764780" y="823662"/>
                </a:lnTo>
                <a:lnTo>
                  <a:pt x="2810314" y="813477"/>
                </a:lnTo>
                <a:lnTo>
                  <a:pt x="2853709" y="800858"/>
                </a:lnTo>
                <a:lnTo>
                  <a:pt x="2894616" y="785884"/>
                </a:lnTo>
                <a:lnTo>
                  <a:pt x="2943914" y="762814"/>
                </a:lnTo>
                <a:lnTo>
                  <a:pt x="2985947" y="737057"/>
                </a:lnTo>
                <a:lnTo>
                  <a:pt x="3020608" y="709042"/>
                </a:lnTo>
                <a:lnTo>
                  <a:pt x="3047792" y="679198"/>
                </a:lnTo>
                <a:lnTo>
                  <a:pt x="3079306" y="615736"/>
                </a:lnTo>
                <a:lnTo>
                  <a:pt x="3083424" y="582977"/>
                </a:lnTo>
                <a:lnTo>
                  <a:pt x="3079641" y="550103"/>
                </a:lnTo>
                <a:lnTo>
                  <a:pt x="3067852" y="517544"/>
                </a:lnTo>
                <a:lnTo>
                  <a:pt x="3047951" y="485728"/>
                </a:lnTo>
                <a:lnTo>
                  <a:pt x="3019832" y="455085"/>
                </a:lnTo>
                <a:lnTo>
                  <a:pt x="2983389" y="426043"/>
                </a:lnTo>
                <a:lnTo>
                  <a:pt x="2988411" y="419514"/>
                </a:lnTo>
                <a:lnTo>
                  <a:pt x="3012211" y="367066"/>
                </a:lnTo>
                <a:lnTo>
                  <a:pt x="3013697" y="334990"/>
                </a:lnTo>
                <a:lnTo>
                  <a:pt x="3005798" y="303734"/>
                </a:lnTo>
                <a:lnTo>
                  <a:pt x="2964037" y="245730"/>
                </a:lnTo>
                <a:lnTo>
                  <a:pt x="2931275" y="220006"/>
                </a:lnTo>
                <a:lnTo>
                  <a:pt x="2891325" y="197151"/>
                </a:lnTo>
                <a:lnTo>
                  <a:pt x="2844734" y="177678"/>
                </a:lnTo>
                <a:lnTo>
                  <a:pt x="2792054" y="162097"/>
                </a:lnTo>
                <a:lnTo>
                  <a:pt x="2733834" y="150923"/>
                </a:lnTo>
                <a:lnTo>
                  <a:pt x="2718203" y="120329"/>
                </a:lnTo>
                <a:lnTo>
                  <a:pt x="2659128" y="66001"/>
                </a:lnTo>
                <a:lnTo>
                  <a:pt x="2616994" y="43481"/>
                </a:lnTo>
                <a:lnTo>
                  <a:pt x="2571209" y="26065"/>
                </a:lnTo>
                <a:lnTo>
                  <a:pt x="2522076" y="13110"/>
                </a:lnTo>
                <a:lnTo>
                  <a:pt x="2470600" y="4572"/>
                </a:lnTo>
                <a:lnTo>
                  <a:pt x="2417783" y="406"/>
                </a:lnTo>
                <a:lnTo>
                  <a:pt x="2364629" y="570"/>
                </a:lnTo>
                <a:lnTo>
                  <a:pt x="2312142" y="5021"/>
                </a:lnTo>
                <a:lnTo>
                  <a:pt x="2261326" y="13714"/>
                </a:lnTo>
                <a:lnTo>
                  <a:pt x="2213183" y="26607"/>
                </a:lnTo>
                <a:lnTo>
                  <a:pt x="2168717" y="43655"/>
                </a:lnTo>
                <a:lnTo>
                  <a:pt x="2128933" y="64817"/>
                </a:lnTo>
                <a:lnTo>
                  <a:pt x="2105787" y="50426"/>
                </a:lnTo>
                <a:lnTo>
                  <a:pt x="2051209" y="26455"/>
                </a:lnTo>
                <a:lnTo>
                  <a:pt x="1968056" y="6178"/>
                </a:lnTo>
                <a:lnTo>
                  <a:pt x="1914495" y="559"/>
                </a:lnTo>
                <a:lnTo>
                  <a:pt x="186084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6497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3787775" algn="l"/>
                <a:tab pos="4214495" algn="l"/>
              </a:tabLst>
            </a:pPr>
            <a:r>
              <a:rPr dirty="0" sz="2800" spc="155"/>
              <a:t>Traffic	</a:t>
            </a:r>
            <a:r>
              <a:rPr dirty="0" sz="2800" spc="260"/>
              <a:t>segregation	</a:t>
            </a:r>
            <a:r>
              <a:rPr dirty="0" sz="2800" spc="50"/>
              <a:t>&amp;	</a:t>
            </a:r>
            <a:r>
              <a:rPr dirty="0" sz="2800" spc="280"/>
              <a:t>management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35355" y="932219"/>
            <a:ext cx="6412865" cy="185547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u="heavy" sz="2000" spc="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Segregation</a:t>
            </a:r>
            <a:r>
              <a:rPr dirty="0" u="heavy" sz="2000" spc="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000" spc="8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options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Explicit </a:t>
            </a:r>
            <a:r>
              <a:rPr dirty="0" sz="2000" spc="26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200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URLs</a:t>
            </a:r>
            <a:endParaRPr sz="2000">
              <a:latin typeface="Trebuchet MS"/>
              <a:cs typeface="Trebuchet MS"/>
            </a:endParaRPr>
          </a:p>
          <a:p>
            <a:pPr marL="12700" marR="67945" indent="457200">
              <a:lnSpc>
                <a:spcPts val="2880"/>
              </a:lnSpc>
              <a:spcBef>
                <a:spcPts val="17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e.g.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east.abc-corp.com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west.abc-corp.com 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Implicit </a:t>
            </a:r>
            <a:r>
              <a:rPr dirty="0" sz="2000" spc="125">
                <a:solidFill>
                  <a:srgbClr val="FFFFFF"/>
                </a:solidFill>
                <a:latin typeface="Trebuchet MS"/>
                <a:cs typeface="Trebuchet MS"/>
              </a:rPr>
              <a:t>(DNS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level) </a:t>
            </a:r>
            <a:r>
              <a:rPr dirty="0" sz="2000" spc="26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2000" spc="-3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FFFF"/>
                </a:solidFill>
                <a:latin typeface="Trebuchet MS"/>
                <a:cs typeface="Trebuchet MS"/>
              </a:rPr>
              <a:t>URL</a:t>
            </a:r>
            <a:endParaRPr sz="2000">
              <a:latin typeface="Trebuchet MS"/>
              <a:cs typeface="Trebuchet MS"/>
            </a:endParaRPr>
          </a:p>
          <a:p>
            <a:pPr marL="756285" indent="-28702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e.g.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www.abc-corp.com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355" y="3128238"/>
            <a:ext cx="4208780" cy="148907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u="heavy" sz="2000" spc="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Traffic </a:t>
            </a:r>
            <a:r>
              <a:rPr dirty="0" u="heavy" sz="2000" spc="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management</a:t>
            </a:r>
            <a:r>
              <a:rPr dirty="0" u="heavy" sz="2000" spc="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heavy" sz="2000" spc="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infrastructure</a:t>
            </a:r>
            <a:endParaRPr sz="2000">
              <a:latin typeface="Trebuchet MS"/>
              <a:cs typeface="Trebuchet MS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Throttling</a:t>
            </a:r>
            <a:endParaRPr sz="2000">
              <a:latin typeface="Trebuchet MS"/>
              <a:cs typeface="Trebuchet MS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Internal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redirecting</a:t>
            </a:r>
            <a:endParaRPr sz="2000">
              <a:latin typeface="Trebuchet MS"/>
              <a:cs typeface="Trebuchet MS"/>
            </a:endParaRPr>
          </a:p>
          <a:p>
            <a:pPr marL="756285" indent="-287020">
              <a:lnSpc>
                <a:spcPct val="100000"/>
              </a:lnSpc>
              <a:spcBef>
                <a:spcPts val="480"/>
              </a:spcBef>
              <a:buFont typeface="Arial"/>
              <a:buChar char="•"/>
              <a:tabLst>
                <a:tab pos="756285" algn="l"/>
                <a:tab pos="756920" algn="l"/>
              </a:tabLst>
            </a:pP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External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redirecting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60214" y="3984447"/>
            <a:ext cx="2774950" cy="636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25" i="1">
                <a:solidFill>
                  <a:srgbClr val="464646"/>
                </a:solidFill>
                <a:latin typeface="Trebuchet MS"/>
                <a:cs typeface="Trebuchet MS"/>
              </a:rPr>
              <a:t>When </a:t>
            </a:r>
            <a:r>
              <a:rPr dirty="0" sz="2000" spc="-20" i="1">
                <a:solidFill>
                  <a:srgbClr val="464646"/>
                </a:solidFill>
                <a:latin typeface="Trebuchet MS"/>
                <a:cs typeface="Trebuchet MS"/>
              </a:rPr>
              <a:t>users </a:t>
            </a:r>
            <a:r>
              <a:rPr dirty="0" sz="2000" spc="-30" i="1">
                <a:solidFill>
                  <a:srgbClr val="464646"/>
                </a:solidFill>
                <a:latin typeface="Trebuchet MS"/>
                <a:cs typeface="Trebuchet MS"/>
              </a:rPr>
              <a:t>reach</a:t>
            </a:r>
            <a:r>
              <a:rPr dirty="0" sz="2000" spc="-305" i="1">
                <a:solidFill>
                  <a:srgbClr val="464646"/>
                </a:solidFill>
                <a:latin typeface="Trebuchet MS"/>
                <a:cs typeface="Trebuchet MS"/>
              </a:rPr>
              <a:t> </a:t>
            </a:r>
            <a:r>
              <a:rPr dirty="0" sz="2000" spc="15" i="1">
                <a:solidFill>
                  <a:srgbClr val="464646"/>
                </a:solidFill>
                <a:latin typeface="Trebuchet MS"/>
                <a:cs typeface="Trebuchet MS"/>
              </a:rPr>
              <a:t>wrong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000" spc="-15" i="1">
                <a:solidFill>
                  <a:srgbClr val="464646"/>
                </a:solidFill>
                <a:latin typeface="Trebuchet MS"/>
                <a:cs typeface="Trebuchet MS"/>
              </a:rPr>
              <a:t>regions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48455" y="4034028"/>
            <a:ext cx="974090" cy="538480"/>
            <a:chOff x="3648455" y="4034028"/>
            <a:chExt cx="974090" cy="538480"/>
          </a:xfrm>
        </p:grpSpPr>
        <p:sp>
          <p:nvSpPr>
            <p:cNvPr id="8" name="object 8"/>
            <p:cNvSpPr/>
            <p:nvPr/>
          </p:nvSpPr>
          <p:spPr>
            <a:xfrm>
              <a:off x="3648455" y="4034028"/>
              <a:ext cx="972324" cy="2484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769613" y="4103865"/>
              <a:ext cx="813435" cy="120014"/>
            </a:xfrm>
            <a:custGeom>
              <a:avLst/>
              <a:gdLst/>
              <a:ahLst/>
              <a:cxnLst/>
              <a:rect l="l" t="t" r="r" b="b"/>
              <a:pathLst>
                <a:path w="813435" h="120014">
                  <a:moveTo>
                    <a:pt x="78612" y="25802"/>
                  </a:moveTo>
                  <a:lnTo>
                    <a:pt x="76199" y="51596"/>
                  </a:lnTo>
                  <a:lnTo>
                    <a:pt x="810640" y="119773"/>
                  </a:lnTo>
                  <a:lnTo>
                    <a:pt x="812926" y="93979"/>
                  </a:lnTo>
                  <a:lnTo>
                    <a:pt x="78612" y="25802"/>
                  </a:lnTo>
                  <a:close/>
                </a:path>
                <a:path w="813435" h="120014">
                  <a:moveTo>
                    <a:pt x="81025" y="0"/>
                  </a:moveTo>
                  <a:lnTo>
                    <a:pt x="0" y="31508"/>
                  </a:lnTo>
                  <a:lnTo>
                    <a:pt x="73787" y="77393"/>
                  </a:lnTo>
                  <a:lnTo>
                    <a:pt x="76199" y="51596"/>
                  </a:lnTo>
                  <a:lnTo>
                    <a:pt x="63246" y="50393"/>
                  </a:lnTo>
                  <a:lnTo>
                    <a:pt x="65659" y="24599"/>
                  </a:lnTo>
                  <a:lnTo>
                    <a:pt x="78725" y="24599"/>
                  </a:lnTo>
                  <a:lnTo>
                    <a:pt x="81025" y="0"/>
                  </a:lnTo>
                  <a:close/>
                </a:path>
                <a:path w="813435" h="120014">
                  <a:moveTo>
                    <a:pt x="65659" y="24599"/>
                  </a:moveTo>
                  <a:lnTo>
                    <a:pt x="63246" y="50393"/>
                  </a:lnTo>
                  <a:lnTo>
                    <a:pt x="76199" y="51596"/>
                  </a:lnTo>
                  <a:lnTo>
                    <a:pt x="78612" y="25802"/>
                  </a:lnTo>
                  <a:lnTo>
                    <a:pt x="65659" y="24599"/>
                  </a:lnTo>
                  <a:close/>
                </a:path>
                <a:path w="813435" h="120014">
                  <a:moveTo>
                    <a:pt x="78725" y="24599"/>
                  </a:moveTo>
                  <a:lnTo>
                    <a:pt x="65659" y="24599"/>
                  </a:lnTo>
                  <a:lnTo>
                    <a:pt x="78612" y="25802"/>
                  </a:lnTo>
                  <a:lnTo>
                    <a:pt x="78725" y="24599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48455" y="4175760"/>
              <a:ext cx="973836" cy="396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769613" y="4199090"/>
              <a:ext cx="815340" cy="254635"/>
            </a:xfrm>
            <a:custGeom>
              <a:avLst/>
              <a:gdLst/>
              <a:ahLst/>
              <a:cxnLst/>
              <a:rect l="l" t="t" r="r" b="b"/>
              <a:pathLst>
                <a:path w="815339" h="254635">
                  <a:moveTo>
                    <a:pt x="64515" y="179108"/>
                  </a:moveTo>
                  <a:lnTo>
                    <a:pt x="0" y="237299"/>
                  </a:lnTo>
                  <a:lnTo>
                    <a:pt x="85216" y="254012"/>
                  </a:lnTo>
                  <a:lnTo>
                    <a:pt x="79271" y="232498"/>
                  </a:lnTo>
                  <a:lnTo>
                    <a:pt x="65912" y="232498"/>
                  </a:lnTo>
                  <a:lnTo>
                    <a:pt x="58927" y="207530"/>
                  </a:lnTo>
                  <a:lnTo>
                    <a:pt x="71415" y="204072"/>
                  </a:lnTo>
                  <a:lnTo>
                    <a:pt x="64515" y="179108"/>
                  </a:lnTo>
                  <a:close/>
                </a:path>
                <a:path w="815339" h="254635">
                  <a:moveTo>
                    <a:pt x="71415" y="204072"/>
                  </a:moveTo>
                  <a:lnTo>
                    <a:pt x="58927" y="207530"/>
                  </a:lnTo>
                  <a:lnTo>
                    <a:pt x="65912" y="232498"/>
                  </a:lnTo>
                  <a:lnTo>
                    <a:pt x="78321" y="229062"/>
                  </a:lnTo>
                  <a:lnTo>
                    <a:pt x="71415" y="204072"/>
                  </a:lnTo>
                  <a:close/>
                </a:path>
                <a:path w="815339" h="254635">
                  <a:moveTo>
                    <a:pt x="78321" y="229062"/>
                  </a:moveTo>
                  <a:lnTo>
                    <a:pt x="65912" y="232498"/>
                  </a:lnTo>
                  <a:lnTo>
                    <a:pt x="79271" y="232498"/>
                  </a:lnTo>
                  <a:lnTo>
                    <a:pt x="78321" y="229062"/>
                  </a:lnTo>
                  <a:close/>
                </a:path>
                <a:path w="815339" h="254635">
                  <a:moveTo>
                    <a:pt x="808355" y="0"/>
                  </a:moveTo>
                  <a:lnTo>
                    <a:pt x="71415" y="204072"/>
                  </a:lnTo>
                  <a:lnTo>
                    <a:pt x="78321" y="229062"/>
                  </a:lnTo>
                  <a:lnTo>
                    <a:pt x="815213" y="24968"/>
                  </a:lnTo>
                  <a:lnTo>
                    <a:pt x="808355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/>
          <p:nvPr/>
        </p:nvSpPr>
        <p:spPr>
          <a:xfrm>
            <a:off x="1687829" y="2571750"/>
            <a:ext cx="5160645" cy="264160"/>
          </a:xfrm>
          <a:custGeom>
            <a:avLst/>
            <a:gdLst/>
            <a:ahLst/>
            <a:cxnLst/>
            <a:rect l="l" t="t" r="r" b="b"/>
            <a:pathLst>
              <a:path w="5160645" h="264160">
                <a:moveTo>
                  <a:pt x="0" y="263651"/>
                </a:moveTo>
                <a:lnTo>
                  <a:pt x="5160264" y="263651"/>
                </a:lnTo>
                <a:lnTo>
                  <a:pt x="5160264" y="0"/>
                </a:lnTo>
                <a:lnTo>
                  <a:pt x="0" y="0"/>
                </a:lnTo>
                <a:lnTo>
                  <a:pt x="0" y="263651"/>
                </a:lnTo>
                <a:close/>
              </a:path>
            </a:pathLst>
          </a:custGeom>
          <a:ln w="38099">
            <a:solidFill>
              <a:srgbClr val="92D0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0681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600"/>
              <a:t>M</a:t>
            </a:r>
            <a:r>
              <a:rPr dirty="0" sz="2800" spc="375"/>
              <a:t>o</a:t>
            </a:r>
            <a:r>
              <a:rPr dirty="0" sz="2800" spc="345"/>
              <a:t>n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375"/>
              <a:t>o</a:t>
            </a:r>
            <a:r>
              <a:rPr dirty="0" sz="2800" spc="165"/>
              <a:t>r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355" y="1291589"/>
            <a:ext cx="424815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Application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infrastructure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health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55" y="2754579"/>
            <a:ext cx="476250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Replication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lag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&amp;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code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sync</a:t>
            </a:r>
            <a:r>
              <a:rPr dirty="0" sz="20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05271" y="457200"/>
            <a:ext cx="2089785" cy="3594100"/>
            <a:chOff x="5605271" y="457200"/>
            <a:chExt cx="2089785" cy="3594100"/>
          </a:xfrm>
        </p:grpSpPr>
        <p:sp>
          <p:nvSpPr>
            <p:cNvPr id="6" name="object 6"/>
            <p:cNvSpPr/>
            <p:nvPr/>
          </p:nvSpPr>
          <p:spPr>
            <a:xfrm>
              <a:off x="5605271" y="457200"/>
              <a:ext cx="2089403" cy="2087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01283" y="2197607"/>
              <a:ext cx="1853184" cy="18531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6244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35"/>
              <a:t>Multi-</a:t>
            </a:r>
            <a:r>
              <a:rPr dirty="0" sz="2800" spc="-590"/>
              <a:t> </a:t>
            </a:r>
            <a:r>
              <a:rPr dirty="0" sz="2800" spc="210"/>
              <a:t>tenancy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5030723" y="2226564"/>
            <a:ext cx="3775075" cy="1569720"/>
          </a:xfrm>
          <a:custGeom>
            <a:avLst/>
            <a:gdLst/>
            <a:ahLst/>
            <a:cxnLst/>
            <a:rect l="l" t="t" r="r" b="b"/>
            <a:pathLst>
              <a:path w="3775075" h="1569720">
                <a:moveTo>
                  <a:pt x="0" y="261619"/>
                </a:moveTo>
                <a:lnTo>
                  <a:pt x="4213" y="214583"/>
                </a:lnTo>
                <a:lnTo>
                  <a:pt x="16363" y="170317"/>
                </a:lnTo>
                <a:lnTo>
                  <a:pt x="35710" y="129558"/>
                </a:lnTo>
                <a:lnTo>
                  <a:pt x="61517" y="93046"/>
                </a:lnTo>
                <a:lnTo>
                  <a:pt x="93046" y="61517"/>
                </a:lnTo>
                <a:lnTo>
                  <a:pt x="129558" y="35710"/>
                </a:lnTo>
                <a:lnTo>
                  <a:pt x="170317" y="16363"/>
                </a:lnTo>
                <a:lnTo>
                  <a:pt x="214583" y="4213"/>
                </a:lnTo>
                <a:lnTo>
                  <a:pt x="261620" y="0"/>
                </a:lnTo>
                <a:lnTo>
                  <a:pt x="3513328" y="0"/>
                </a:lnTo>
                <a:lnTo>
                  <a:pt x="3560364" y="4213"/>
                </a:lnTo>
                <a:lnTo>
                  <a:pt x="3604630" y="16363"/>
                </a:lnTo>
                <a:lnTo>
                  <a:pt x="3645389" y="35710"/>
                </a:lnTo>
                <a:lnTo>
                  <a:pt x="3681901" y="61517"/>
                </a:lnTo>
                <a:lnTo>
                  <a:pt x="3713430" y="93046"/>
                </a:lnTo>
                <a:lnTo>
                  <a:pt x="3739237" y="129558"/>
                </a:lnTo>
                <a:lnTo>
                  <a:pt x="3758584" y="170317"/>
                </a:lnTo>
                <a:lnTo>
                  <a:pt x="3770734" y="214583"/>
                </a:lnTo>
                <a:lnTo>
                  <a:pt x="3774948" y="261619"/>
                </a:lnTo>
                <a:lnTo>
                  <a:pt x="3774948" y="1308100"/>
                </a:lnTo>
                <a:lnTo>
                  <a:pt x="3770734" y="1355136"/>
                </a:lnTo>
                <a:lnTo>
                  <a:pt x="3758584" y="1399402"/>
                </a:lnTo>
                <a:lnTo>
                  <a:pt x="3739237" y="1440161"/>
                </a:lnTo>
                <a:lnTo>
                  <a:pt x="3713430" y="1476673"/>
                </a:lnTo>
                <a:lnTo>
                  <a:pt x="3681901" y="1508202"/>
                </a:lnTo>
                <a:lnTo>
                  <a:pt x="3645389" y="1534009"/>
                </a:lnTo>
                <a:lnTo>
                  <a:pt x="3604630" y="1553356"/>
                </a:lnTo>
                <a:lnTo>
                  <a:pt x="3560364" y="1565506"/>
                </a:lnTo>
                <a:lnTo>
                  <a:pt x="3513328" y="1569720"/>
                </a:lnTo>
                <a:lnTo>
                  <a:pt x="261620" y="1569720"/>
                </a:lnTo>
                <a:lnTo>
                  <a:pt x="214583" y="1565506"/>
                </a:lnTo>
                <a:lnTo>
                  <a:pt x="170317" y="1553356"/>
                </a:lnTo>
                <a:lnTo>
                  <a:pt x="129558" y="1534009"/>
                </a:lnTo>
                <a:lnTo>
                  <a:pt x="93046" y="1508202"/>
                </a:lnTo>
                <a:lnTo>
                  <a:pt x="61517" y="1476673"/>
                </a:lnTo>
                <a:lnTo>
                  <a:pt x="35710" y="1440161"/>
                </a:lnTo>
                <a:lnTo>
                  <a:pt x="16363" y="1399402"/>
                </a:lnTo>
                <a:lnTo>
                  <a:pt x="4213" y="1355136"/>
                </a:lnTo>
                <a:lnTo>
                  <a:pt x="0" y="1308100"/>
                </a:lnTo>
                <a:lnTo>
                  <a:pt x="0" y="261619"/>
                </a:lnTo>
                <a:close/>
              </a:path>
            </a:pathLst>
          </a:custGeom>
          <a:ln w="9143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513068" y="2847213"/>
            <a:ext cx="8121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East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223" y="2226564"/>
            <a:ext cx="3485515" cy="1569720"/>
          </a:xfrm>
          <a:custGeom>
            <a:avLst/>
            <a:gdLst/>
            <a:ahLst/>
            <a:cxnLst/>
            <a:rect l="l" t="t" r="r" b="b"/>
            <a:pathLst>
              <a:path w="3485515" h="1569720">
                <a:moveTo>
                  <a:pt x="0" y="261619"/>
                </a:moveTo>
                <a:lnTo>
                  <a:pt x="4215" y="214583"/>
                </a:lnTo>
                <a:lnTo>
                  <a:pt x="16367" y="170317"/>
                </a:lnTo>
                <a:lnTo>
                  <a:pt x="35718" y="129558"/>
                </a:lnTo>
                <a:lnTo>
                  <a:pt x="61530" y="93046"/>
                </a:lnTo>
                <a:lnTo>
                  <a:pt x="93061" y="61517"/>
                </a:lnTo>
                <a:lnTo>
                  <a:pt x="129575" y="35710"/>
                </a:lnTo>
                <a:lnTo>
                  <a:pt x="170332" y="16363"/>
                </a:lnTo>
                <a:lnTo>
                  <a:pt x="214593" y="4213"/>
                </a:lnTo>
                <a:lnTo>
                  <a:pt x="261620" y="0"/>
                </a:lnTo>
                <a:lnTo>
                  <a:pt x="3223767" y="0"/>
                </a:lnTo>
                <a:lnTo>
                  <a:pt x="3270804" y="4213"/>
                </a:lnTo>
                <a:lnTo>
                  <a:pt x="3315070" y="16363"/>
                </a:lnTo>
                <a:lnTo>
                  <a:pt x="3355829" y="35710"/>
                </a:lnTo>
                <a:lnTo>
                  <a:pt x="3392341" y="61517"/>
                </a:lnTo>
                <a:lnTo>
                  <a:pt x="3423870" y="93046"/>
                </a:lnTo>
                <a:lnTo>
                  <a:pt x="3449677" y="129558"/>
                </a:lnTo>
                <a:lnTo>
                  <a:pt x="3469024" y="170317"/>
                </a:lnTo>
                <a:lnTo>
                  <a:pt x="3481174" y="214583"/>
                </a:lnTo>
                <a:lnTo>
                  <a:pt x="3485388" y="261619"/>
                </a:lnTo>
                <a:lnTo>
                  <a:pt x="3485388" y="1308100"/>
                </a:lnTo>
                <a:lnTo>
                  <a:pt x="3481174" y="1355136"/>
                </a:lnTo>
                <a:lnTo>
                  <a:pt x="3469024" y="1399402"/>
                </a:lnTo>
                <a:lnTo>
                  <a:pt x="3449677" y="1440161"/>
                </a:lnTo>
                <a:lnTo>
                  <a:pt x="3423870" y="1476673"/>
                </a:lnTo>
                <a:lnTo>
                  <a:pt x="3392341" y="1508202"/>
                </a:lnTo>
                <a:lnTo>
                  <a:pt x="3355829" y="1534009"/>
                </a:lnTo>
                <a:lnTo>
                  <a:pt x="3315070" y="1553356"/>
                </a:lnTo>
                <a:lnTo>
                  <a:pt x="3270804" y="1565506"/>
                </a:lnTo>
                <a:lnTo>
                  <a:pt x="3223767" y="1569720"/>
                </a:lnTo>
                <a:lnTo>
                  <a:pt x="261620" y="1569720"/>
                </a:lnTo>
                <a:lnTo>
                  <a:pt x="214593" y="1565506"/>
                </a:lnTo>
                <a:lnTo>
                  <a:pt x="170332" y="1553356"/>
                </a:lnTo>
                <a:lnTo>
                  <a:pt x="129575" y="1534009"/>
                </a:lnTo>
                <a:lnTo>
                  <a:pt x="93061" y="1508202"/>
                </a:lnTo>
                <a:lnTo>
                  <a:pt x="61530" y="1476673"/>
                </a:lnTo>
                <a:lnTo>
                  <a:pt x="35718" y="1440161"/>
                </a:lnTo>
                <a:lnTo>
                  <a:pt x="16367" y="1399402"/>
                </a:lnTo>
                <a:lnTo>
                  <a:pt x="4215" y="1355136"/>
                </a:lnTo>
                <a:lnTo>
                  <a:pt x="0" y="1308100"/>
                </a:lnTo>
                <a:lnTo>
                  <a:pt x="0" y="261619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44116" y="2847213"/>
            <a:ext cx="8966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West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58951" y="2525267"/>
            <a:ext cx="4272280" cy="1234440"/>
            <a:chOff x="758951" y="2525267"/>
            <a:chExt cx="4272280" cy="1234440"/>
          </a:xfrm>
        </p:grpSpPr>
        <p:sp>
          <p:nvSpPr>
            <p:cNvPr id="8" name="object 8"/>
            <p:cNvSpPr/>
            <p:nvPr/>
          </p:nvSpPr>
          <p:spPr>
            <a:xfrm>
              <a:off x="4134611" y="2525267"/>
              <a:ext cx="896619" cy="693420"/>
            </a:xfrm>
            <a:custGeom>
              <a:avLst/>
              <a:gdLst/>
              <a:ahLst/>
              <a:cxnLst/>
              <a:rect l="l" t="t" r="r" b="b"/>
              <a:pathLst>
                <a:path w="896620" h="693419">
                  <a:moveTo>
                    <a:pt x="896112" y="0"/>
                  </a:moveTo>
                  <a:lnTo>
                    <a:pt x="0" y="0"/>
                  </a:lnTo>
                  <a:lnTo>
                    <a:pt x="0" y="693419"/>
                  </a:lnTo>
                  <a:lnTo>
                    <a:pt x="896112" y="693419"/>
                  </a:lnTo>
                  <a:lnTo>
                    <a:pt x="896112" y="0"/>
                  </a:lnTo>
                  <a:close/>
                </a:path>
              </a:pathLst>
            </a:custGeom>
            <a:solidFill>
              <a:srgbClr val="4D4D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86383" y="3203447"/>
              <a:ext cx="1781555" cy="4892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58951" y="3198863"/>
              <a:ext cx="1353312" cy="560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35355" y="932219"/>
            <a:ext cx="4664075" cy="1210945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tenant?</a:t>
            </a: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-A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unit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movement/failover</a:t>
            </a:r>
            <a:endParaRPr sz="20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1405"/>
              </a:spcBef>
            </a:pPr>
            <a:r>
              <a:rPr dirty="0" sz="1800" spc="30">
                <a:solidFill>
                  <a:srgbClr val="00AFEF"/>
                </a:solidFill>
                <a:latin typeface="Trebuchet MS"/>
                <a:cs typeface="Trebuchet MS"/>
              </a:rPr>
              <a:t>Backbone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8105" y="3245357"/>
            <a:ext cx="1663064" cy="370840"/>
          </a:xfrm>
          <a:prstGeom prst="rect">
            <a:avLst/>
          </a:prstGeom>
          <a:solidFill>
            <a:srgbClr val="00B8FF"/>
          </a:solidFill>
          <a:ln w="38100">
            <a:solidFill>
              <a:srgbClr val="FFFFF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89535">
              <a:lnSpc>
                <a:spcPct val="100000"/>
              </a:lnSpc>
              <a:spcBef>
                <a:spcPts val="245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California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54380" y="2348471"/>
            <a:ext cx="1571625" cy="561340"/>
            <a:chOff x="754380" y="2348471"/>
            <a:chExt cx="1571625" cy="561340"/>
          </a:xfrm>
        </p:grpSpPr>
        <p:sp>
          <p:nvSpPr>
            <p:cNvPr id="14" name="object 14"/>
            <p:cNvSpPr/>
            <p:nvPr/>
          </p:nvSpPr>
          <p:spPr>
            <a:xfrm>
              <a:off x="781812" y="2353056"/>
              <a:ext cx="1543812" cy="4892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54380" y="2348471"/>
              <a:ext cx="935748" cy="560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843533" y="2394966"/>
            <a:ext cx="1424940" cy="370840"/>
          </a:xfrm>
          <a:prstGeom prst="rect">
            <a:avLst/>
          </a:prstGeom>
          <a:solidFill>
            <a:srgbClr val="00B8FF"/>
          </a:solidFill>
          <a:ln w="38100">
            <a:solidFill>
              <a:srgbClr val="FFFFFF"/>
            </a:solidFill>
          </a:ln>
        </p:spPr>
        <p:txBody>
          <a:bodyPr wrap="square" lIns="0" tIns="31114" rIns="0" bIns="0" rtlCol="0" vert="horz">
            <a:spAutoFit/>
          </a:bodyPr>
          <a:lstStyle/>
          <a:p>
            <a:pPr marL="90170">
              <a:lnSpc>
                <a:spcPct val="100000"/>
              </a:lnSpc>
              <a:spcBef>
                <a:spcPts val="244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Texas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06411" y="2386571"/>
            <a:ext cx="1472565" cy="561340"/>
            <a:chOff x="7106411" y="2386571"/>
            <a:chExt cx="1472565" cy="561340"/>
          </a:xfrm>
        </p:grpSpPr>
        <p:sp>
          <p:nvSpPr>
            <p:cNvPr id="18" name="object 18"/>
            <p:cNvSpPr/>
            <p:nvPr/>
          </p:nvSpPr>
          <p:spPr>
            <a:xfrm>
              <a:off x="7133843" y="2391143"/>
              <a:ext cx="1444752" cy="48769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106411" y="2386571"/>
              <a:ext cx="1353311" cy="5608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7195566" y="2433066"/>
            <a:ext cx="1325880" cy="368935"/>
          </a:xfrm>
          <a:prstGeom prst="rect">
            <a:avLst/>
          </a:prstGeom>
          <a:solidFill>
            <a:srgbClr val="00B8FF"/>
          </a:solidFill>
          <a:ln w="38100">
            <a:solidFill>
              <a:srgbClr val="FFFFFF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marL="92075">
              <a:lnSpc>
                <a:spcPct val="100000"/>
              </a:lnSpc>
              <a:spcBef>
                <a:spcPts val="235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York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699504" y="3198863"/>
            <a:ext cx="1926589" cy="561340"/>
            <a:chOff x="6699504" y="3198863"/>
            <a:chExt cx="1926589" cy="561340"/>
          </a:xfrm>
        </p:grpSpPr>
        <p:sp>
          <p:nvSpPr>
            <p:cNvPr id="22" name="object 22"/>
            <p:cNvSpPr/>
            <p:nvPr/>
          </p:nvSpPr>
          <p:spPr>
            <a:xfrm>
              <a:off x="6726936" y="3203447"/>
              <a:ext cx="1898903" cy="48920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99504" y="3198863"/>
              <a:ext cx="1709927" cy="5608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6788657" y="3245357"/>
            <a:ext cx="1780539" cy="370840"/>
          </a:xfrm>
          <a:prstGeom prst="rect">
            <a:avLst/>
          </a:prstGeom>
          <a:solidFill>
            <a:srgbClr val="00B8FF"/>
          </a:solidFill>
          <a:ln w="38100">
            <a:solidFill>
              <a:srgbClr val="FFFFFF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5"/>
              </a:spcBef>
            </a:pP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Pennsylvania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125211" y="2363711"/>
            <a:ext cx="1571625" cy="561340"/>
            <a:chOff x="5125211" y="2363711"/>
            <a:chExt cx="1571625" cy="561340"/>
          </a:xfrm>
        </p:grpSpPr>
        <p:sp>
          <p:nvSpPr>
            <p:cNvPr id="26" name="object 26"/>
            <p:cNvSpPr/>
            <p:nvPr/>
          </p:nvSpPr>
          <p:spPr>
            <a:xfrm>
              <a:off x="5152643" y="2368283"/>
              <a:ext cx="1543811" cy="4876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25211" y="2363711"/>
              <a:ext cx="935748" cy="5608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214365" y="2410205"/>
            <a:ext cx="1424940" cy="368935"/>
          </a:xfrm>
          <a:prstGeom prst="rect">
            <a:avLst/>
          </a:prstGeom>
          <a:solidFill>
            <a:srgbClr val="00B8FF"/>
          </a:solidFill>
          <a:ln w="38100">
            <a:solidFill>
              <a:srgbClr val="FFFFFF"/>
            </a:solidFill>
          </a:ln>
        </p:spPr>
        <p:txBody>
          <a:bodyPr wrap="square" lIns="0" tIns="3048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4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Texas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34645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571625" algn="l"/>
              </a:tabLst>
            </a:pPr>
            <a:r>
              <a:rPr dirty="0" sz="2800" spc="275"/>
              <a:t>Session	</a:t>
            </a:r>
            <a:r>
              <a:rPr dirty="0" sz="2800" spc="180"/>
              <a:t>objectives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1019682"/>
            <a:ext cx="7830184" cy="298958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think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about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2000" spc="-3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availability</a:t>
            </a:r>
            <a:endParaRPr sz="20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63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how 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makes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services</a:t>
            </a:r>
            <a:r>
              <a:rPr dirty="0" sz="2000" spc="-3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highly-available</a:t>
            </a:r>
            <a:endParaRPr sz="20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63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Understand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why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you </a:t>
            </a: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might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need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Multi-Region</a:t>
            </a:r>
            <a:r>
              <a:rPr dirty="0" sz="20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Active-Active</a:t>
            </a:r>
            <a:endParaRPr sz="20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200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spcBef>
                <a:spcPts val="1635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Review </a:t>
            </a:r>
            <a:r>
              <a:rPr dirty="0" sz="2000" spc="17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useful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Multi-Region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Active- 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Active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5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endParaRPr sz="20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1635"/>
              </a:spcBef>
              <a:buAutoNum type="arabicPeriod" startAt="4"/>
              <a:tabLst>
                <a:tab pos="469265" algn="l"/>
                <a:tab pos="469900" algn="l"/>
              </a:tabLst>
            </a:pP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Trade-offs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involved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in the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3747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7545" algn="l"/>
                <a:tab pos="2493645" algn="l"/>
                <a:tab pos="4768215" algn="l"/>
                <a:tab pos="5115560" algn="l"/>
              </a:tabLst>
            </a:pPr>
            <a:r>
              <a:rPr dirty="0" sz="2800" spc="260"/>
              <a:t>Direction	</a:t>
            </a:r>
            <a:r>
              <a:rPr dirty="0" sz="2800" spc="210"/>
              <a:t>of	</a:t>
            </a:r>
            <a:r>
              <a:rPr dirty="0" sz="2800" spc="254"/>
              <a:t>replication	</a:t>
            </a:r>
            <a:r>
              <a:rPr dirty="0" sz="2800" spc="365"/>
              <a:t>–	</a:t>
            </a:r>
            <a:r>
              <a:rPr dirty="0" sz="2800" spc="254"/>
              <a:t>before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09955" y="2034539"/>
            <a:ext cx="1495425" cy="1344295"/>
            <a:chOff x="409955" y="2034539"/>
            <a:chExt cx="1495425" cy="1344295"/>
          </a:xfrm>
        </p:grpSpPr>
        <p:sp>
          <p:nvSpPr>
            <p:cNvPr id="4" name="object 4"/>
            <p:cNvSpPr/>
            <p:nvPr/>
          </p:nvSpPr>
          <p:spPr>
            <a:xfrm>
              <a:off x="409955" y="2034539"/>
              <a:ext cx="1495044" cy="13441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57199" y="2340851"/>
              <a:ext cx="1278636" cy="751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71677" y="2076449"/>
              <a:ext cx="1376680" cy="1225550"/>
            </a:xfrm>
            <a:custGeom>
              <a:avLst/>
              <a:gdLst/>
              <a:ahLst/>
              <a:cxnLst/>
              <a:rect l="l" t="t" r="r" b="b"/>
              <a:pathLst>
                <a:path w="1376680" h="1225550">
                  <a:moveTo>
                    <a:pt x="1171955" y="0"/>
                  </a:moveTo>
                  <a:lnTo>
                    <a:pt x="204215" y="0"/>
                  </a:lnTo>
                  <a:lnTo>
                    <a:pt x="157390" y="5393"/>
                  </a:lnTo>
                  <a:lnTo>
                    <a:pt x="114405" y="20758"/>
                  </a:lnTo>
                  <a:lnTo>
                    <a:pt x="76487" y="44866"/>
                  </a:lnTo>
                  <a:lnTo>
                    <a:pt x="44862" y="76493"/>
                  </a:lnTo>
                  <a:lnTo>
                    <a:pt x="20756" y="114411"/>
                  </a:lnTo>
                  <a:lnTo>
                    <a:pt x="5393" y="157394"/>
                  </a:lnTo>
                  <a:lnTo>
                    <a:pt x="0" y="204216"/>
                  </a:lnTo>
                  <a:lnTo>
                    <a:pt x="0" y="1021080"/>
                  </a:lnTo>
                  <a:lnTo>
                    <a:pt x="5393" y="1067901"/>
                  </a:lnTo>
                  <a:lnTo>
                    <a:pt x="20756" y="1110884"/>
                  </a:lnTo>
                  <a:lnTo>
                    <a:pt x="44862" y="1148802"/>
                  </a:lnTo>
                  <a:lnTo>
                    <a:pt x="76487" y="1180429"/>
                  </a:lnTo>
                  <a:lnTo>
                    <a:pt x="114405" y="1204537"/>
                  </a:lnTo>
                  <a:lnTo>
                    <a:pt x="157390" y="1219902"/>
                  </a:lnTo>
                  <a:lnTo>
                    <a:pt x="204215" y="1225295"/>
                  </a:lnTo>
                  <a:lnTo>
                    <a:pt x="1171955" y="1225295"/>
                  </a:lnTo>
                  <a:lnTo>
                    <a:pt x="1218777" y="1219902"/>
                  </a:lnTo>
                  <a:lnTo>
                    <a:pt x="1261760" y="1204537"/>
                  </a:lnTo>
                  <a:lnTo>
                    <a:pt x="1299678" y="1180429"/>
                  </a:lnTo>
                  <a:lnTo>
                    <a:pt x="1331305" y="1148802"/>
                  </a:lnTo>
                  <a:lnTo>
                    <a:pt x="1355413" y="1110884"/>
                  </a:lnTo>
                  <a:lnTo>
                    <a:pt x="1370778" y="1067901"/>
                  </a:lnTo>
                  <a:lnTo>
                    <a:pt x="1376172" y="1021080"/>
                  </a:lnTo>
                  <a:lnTo>
                    <a:pt x="1376172" y="204216"/>
                  </a:lnTo>
                  <a:lnTo>
                    <a:pt x="1370778" y="157394"/>
                  </a:lnTo>
                  <a:lnTo>
                    <a:pt x="1355413" y="114411"/>
                  </a:lnTo>
                  <a:lnTo>
                    <a:pt x="1331305" y="76493"/>
                  </a:lnTo>
                  <a:lnTo>
                    <a:pt x="1299678" y="44866"/>
                  </a:lnTo>
                  <a:lnTo>
                    <a:pt x="1261760" y="20758"/>
                  </a:lnTo>
                  <a:lnTo>
                    <a:pt x="1218777" y="5393"/>
                  </a:lnTo>
                  <a:lnTo>
                    <a:pt x="1171955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71677" y="2076449"/>
              <a:ext cx="1376680" cy="1225550"/>
            </a:xfrm>
            <a:custGeom>
              <a:avLst/>
              <a:gdLst/>
              <a:ahLst/>
              <a:cxnLst/>
              <a:rect l="l" t="t" r="r" b="b"/>
              <a:pathLst>
                <a:path w="1376680" h="1225550">
                  <a:moveTo>
                    <a:pt x="0" y="204216"/>
                  </a:moveTo>
                  <a:lnTo>
                    <a:pt x="5393" y="157394"/>
                  </a:lnTo>
                  <a:lnTo>
                    <a:pt x="20756" y="114411"/>
                  </a:lnTo>
                  <a:lnTo>
                    <a:pt x="44862" y="76493"/>
                  </a:lnTo>
                  <a:lnTo>
                    <a:pt x="76487" y="44866"/>
                  </a:lnTo>
                  <a:lnTo>
                    <a:pt x="114405" y="20758"/>
                  </a:lnTo>
                  <a:lnTo>
                    <a:pt x="157390" y="5393"/>
                  </a:lnTo>
                  <a:lnTo>
                    <a:pt x="204215" y="0"/>
                  </a:lnTo>
                  <a:lnTo>
                    <a:pt x="1171955" y="0"/>
                  </a:lnTo>
                  <a:lnTo>
                    <a:pt x="1218777" y="5393"/>
                  </a:lnTo>
                  <a:lnTo>
                    <a:pt x="1261760" y="20758"/>
                  </a:lnTo>
                  <a:lnTo>
                    <a:pt x="1299678" y="44866"/>
                  </a:lnTo>
                  <a:lnTo>
                    <a:pt x="1331305" y="76493"/>
                  </a:lnTo>
                  <a:lnTo>
                    <a:pt x="1355413" y="114411"/>
                  </a:lnTo>
                  <a:lnTo>
                    <a:pt x="1370778" y="157394"/>
                  </a:lnTo>
                  <a:lnTo>
                    <a:pt x="1376172" y="204216"/>
                  </a:lnTo>
                  <a:lnTo>
                    <a:pt x="1376172" y="1021080"/>
                  </a:lnTo>
                  <a:lnTo>
                    <a:pt x="1370778" y="1067901"/>
                  </a:lnTo>
                  <a:lnTo>
                    <a:pt x="1355413" y="1110884"/>
                  </a:lnTo>
                  <a:lnTo>
                    <a:pt x="1331305" y="1148802"/>
                  </a:lnTo>
                  <a:lnTo>
                    <a:pt x="1299678" y="1180429"/>
                  </a:lnTo>
                  <a:lnTo>
                    <a:pt x="1261760" y="1204537"/>
                  </a:lnTo>
                  <a:lnTo>
                    <a:pt x="1218777" y="1219902"/>
                  </a:lnTo>
                  <a:lnTo>
                    <a:pt x="1171955" y="1225295"/>
                  </a:lnTo>
                  <a:lnTo>
                    <a:pt x="204215" y="1225295"/>
                  </a:lnTo>
                  <a:lnTo>
                    <a:pt x="157390" y="1219902"/>
                  </a:lnTo>
                  <a:lnTo>
                    <a:pt x="114405" y="1204537"/>
                  </a:lnTo>
                  <a:lnTo>
                    <a:pt x="76487" y="1180429"/>
                  </a:lnTo>
                  <a:lnTo>
                    <a:pt x="44862" y="1148802"/>
                  </a:lnTo>
                  <a:lnTo>
                    <a:pt x="20756" y="1110884"/>
                  </a:lnTo>
                  <a:lnTo>
                    <a:pt x="5393" y="1067901"/>
                  </a:lnTo>
                  <a:lnTo>
                    <a:pt x="0" y="1021080"/>
                  </a:lnTo>
                  <a:lnTo>
                    <a:pt x="0" y="20421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609091" y="2398852"/>
            <a:ext cx="979805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Texas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containers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3451" y="1981200"/>
            <a:ext cx="1282065" cy="1356360"/>
            <a:chOff x="2473451" y="1981200"/>
            <a:chExt cx="1282065" cy="1356360"/>
          </a:xfrm>
        </p:grpSpPr>
        <p:sp>
          <p:nvSpPr>
            <p:cNvPr id="10" name="object 10"/>
            <p:cNvSpPr/>
            <p:nvPr/>
          </p:nvSpPr>
          <p:spPr>
            <a:xfrm>
              <a:off x="2473451" y="1981200"/>
              <a:ext cx="1281684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35173" y="2168525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5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3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5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35173" y="2023109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5173" y="2023109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200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8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200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55417" y="2549779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79720" y="1981200"/>
            <a:ext cx="1282065" cy="1356360"/>
            <a:chOff x="5379720" y="1981200"/>
            <a:chExt cx="1282065" cy="1356360"/>
          </a:xfrm>
        </p:grpSpPr>
        <p:sp>
          <p:nvSpPr>
            <p:cNvPr id="16" name="object 16"/>
            <p:cNvSpPr/>
            <p:nvPr/>
          </p:nvSpPr>
          <p:spPr>
            <a:xfrm>
              <a:off x="5379720" y="1981200"/>
              <a:ext cx="1281683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41442" y="2168525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5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3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5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1442" y="2023109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41442" y="2023109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200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8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200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861430" y="2549779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8620" y="890016"/>
            <a:ext cx="8318500" cy="3596640"/>
            <a:chOff x="388620" y="890016"/>
            <a:chExt cx="8318500" cy="3596640"/>
          </a:xfrm>
        </p:grpSpPr>
        <p:sp>
          <p:nvSpPr>
            <p:cNvPr id="22" name="object 22"/>
            <p:cNvSpPr/>
            <p:nvPr/>
          </p:nvSpPr>
          <p:spPr>
            <a:xfrm>
              <a:off x="3654552" y="2235746"/>
              <a:ext cx="1901952" cy="237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97985" y="2298191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1664969" y="0"/>
                  </a:moveTo>
                  <a:lnTo>
                    <a:pt x="1664969" y="77724"/>
                  </a:lnTo>
                  <a:lnTo>
                    <a:pt x="1716786" y="51815"/>
                  </a:lnTo>
                  <a:lnTo>
                    <a:pt x="1677924" y="51815"/>
                  </a:lnTo>
                  <a:lnTo>
                    <a:pt x="1677924" y="25907"/>
                  </a:lnTo>
                  <a:lnTo>
                    <a:pt x="1716785" y="25907"/>
                  </a:lnTo>
                  <a:lnTo>
                    <a:pt x="1664969" y="0"/>
                  </a:lnTo>
                  <a:close/>
                </a:path>
                <a:path w="1743075" h="78105">
                  <a:moveTo>
                    <a:pt x="1664969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1664969" y="51815"/>
                  </a:lnTo>
                  <a:lnTo>
                    <a:pt x="1664969" y="25907"/>
                  </a:lnTo>
                  <a:close/>
                </a:path>
                <a:path w="1743075" h="78105">
                  <a:moveTo>
                    <a:pt x="1716785" y="25907"/>
                  </a:moveTo>
                  <a:lnTo>
                    <a:pt x="1677924" y="25907"/>
                  </a:lnTo>
                  <a:lnTo>
                    <a:pt x="1677924" y="51815"/>
                  </a:lnTo>
                  <a:lnTo>
                    <a:pt x="1716786" y="51815"/>
                  </a:lnTo>
                  <a:lnTo>
                    <a:pt x="1742693" y="38862"/>
                  </a:lnTo>
                  <a:lnTo>
                    <a:pt x="1716785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821180" y="2235746"/>
              <a:ext cx="815352" cy="237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864359" y="2299335"/>
              <a:ext cx="655320" cy="78105"/>
            </a:xfrm>
            <a:custGeom>
              <a:avLst/>
              <a:gdLst/>
              <a:ahLst/>
              <a:cxnLst/>
              <a:rect l="l" t="t" r="r" b="b"/>
              <a:pathLst>
                <a:path w="655319" h="78105">
                  <a:moveTo>
                    <a:pt x="630392" y="25781"/>
                  </a:moveTo>
                  <a:lnTo>
                    <a:pt x="590169" y="25781"/>
                  </a:lnTo>
                  <a:lnTo>
                    <a:pt x="590550" y="51688"/>
                  </a:lnTo>
                  <a:lnTo>
                    <a:pt x="577597" y="51884"/>
                  </a:lnTo>
                  <a:lnTo>
                    <a:pt x="577976" y="77723"/>
                  </a:lnTo>
                  <a:lnTo>
                    <a:pt x="655192" y="37718"/>
                  </a:lnTo>
                  <a:lnTo>
                    <a:pt x="630392" y="25781"/>
                  </a:lnTo>
                  <a:close/>
                </a:path>
                <a:path w="655319" h="78105">
                  <a:moveTo>
                    <a:pt x="577216" y="25976"/>
                  </a:moveTo>
                  <a:lnTo>
                    <a:pt x="0" y="34670"/>
                  </a:lnTo>
                  <a:lnTo>
                    <a:pt x="507" y="60578"/>
                  </a:lnTo>
                  <a:lnTo>
                    <a:pt x="577597" y="51884"/>
                  </a:lnTo>
                  <a:lnTo>
                    <a:pt x="577216" y="25976"/>
                  </a:lnTo>
                  <a:close/>
                </a:path>
                <a:path w="655319" h="78105">
                  <a:moveTo>
                    <a:pt x="590169" y="25781"/>
                  </a:moveTo>
                  <a:lnTo>
                    <a:pt x="577216" y="25976"/>
                  </a:lnTo>
                  <a:lnTo>
                    <a:pt x="577597" y="51884"/>
                  </a:lnTo>
                  <a:lnTo>
                    <a:pt x="590550" y="51688"/>
                  </a:lnTo>
                  <a:lnTo>
                    <a:pt x="590169" y="25781"/>
                  </a:lnTo>
                  <a:close/>
                </a:path>
                <a:path w="655319" h="78105">
                  <a:moveTo>
                    <a:pt x="576833" y="0"/>
                  </a:moveTo>
                  <a:lnTo>
                    <a:pt x="577216" y="25976"/>
                  </a:lnTo>
                  <a:lnTo>
                    <a:pt x="590169" y="25781"/>
                  </a:lnTo>
                  <a:lnTo>
                    <a:pt x="630392" y="25781"/>
                  </a:lnTo>
                  <a:lnTo>
                    <a:pt x="576833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654552" y="2225078"/>
              <a:ext cx="1901952" cy="237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97985" y="2287524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1664969" y="0"/>
                  </a:moveTo>
                  <a:lnTo>
                    <a:pt x="1664969" y="77724"/>
                  </a:lnTo>
                  <a:lnTo>
                    <a:pt x="1716786" y="51815"/>
                  </a:lnTo>
                  <a:lnTo>
                    <a:pt x="1677924" y="51815"/>
                  </a:lnTo>
                  <a:lnTo>
                    <a:pt x="1677924" y="25907"/>
                  </a:lnTo>
                  <a:lnTo>
                    <a:pt x="1716785" y="25907"/>
                  </a:lnTo>
                  <a:lnTo>
                    <a:pt x="1664969" y="0"/>
                  </a:lnTo>
                  <a:close/>
                </a:path>
                <a:path w="1743075" h="78105">
                  <a:moveTo>
                    <a:pt x="1664969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1664969" y="51815"/>
                  </a:lnTo>
                  <a:lnTo>
                    <a:pt x="1664969" y="25907"/>
                  </a:lnTo>
                  <a:close/>
                </a:path>
                <a:path w="1743075" h="78105">
                  <a:moveTo>
                    <a:pt x="1716785" y="25907"/>
                  </a:moveTo>
                  <a:lnTo>
                    <a:pt x="1677924" y="25907"/>
                  </a:lnTo>
                  <a:lnTo>
                    <a:pt x="1677924" y="51815"/>
                  </a:lnTo>
                  <a:lnTo>
                    <a:pt x="1716786" y="51815"/>
                  </a:lnTo>
                  <a:lnTo>
                    <a:pt x="1742693" y="38862"/>
                  </a:lnTo>
                  <a:lnTo>
                    <a:pt x="1716785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576827" y="2860586"/>
              <a:ext cx="1901952" cy="237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697985" y="2923032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64769" y="51816"/>
                  </a:lnTo>
                  <a:lnTo>
                    <a:pt x="64769" y="25907"/>
                  </a:lnTo>
                  <a:lnTo>
                    <a:pt x="77724" y="25907"/>
                  </a:lnTo>
                  <a:lnTo>
                    <a:pt x="77724" y="0"/>
                  </a:lnTo>
                  <a:close/>
                </a:path>
                <a:path w="1743075" h="78105">
                  <a:moveTo>
                    <a:pt x="77724" y="25907"/>
                  </a:moveTo>
                  <a:lnTo>
                    <a:pt x="64769" y="25907"/>
                  </a:lnTo>
                  <a:lnTo>
                    <a:pt x="64769" y="51816"/>
                  </a:lnTo>
                  <a:lnTo>
                    <a:pt x="77724" y="51816"/>
                  </a:lnTo>
                  <a:lnTo>
                    <a:pt x="77724" y="25907"/>
                  </a:lnTo>
                  <a:close/>
                </a:path>
                <a:path w="1743075" h="78105">
                  <a:moveTo>
                    <a:pt x="1742693" y="25907"/>
                  </a:moveTo>
                  <a:lnTo>
                    <a:pt x="77724" y="25907"/>
                  </a:lnTo>
                  <a:lnTo>
                    <a:pt x="77724" y="51816"/>
                  </a:lnTo>
                  <a:lnTo>
                    <a:pt x="1742693" y="51816"/>
                  </a:lnTo>
                  <a:lnTo>
                    <a:pt x="1742693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758695" y="2860586"/>
              <a:ext cx="813841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879853" y="2923032"/>
              <a:ext cx="655320" cy="78105"/>
            </a:xfrm>
            <a:custGeom>
              <a:avLst/>
              <a:gdLst/>
              <a:ahLst/>
              <a:cxnLst/>
              <a:rect l="l" t="t" r="r" b="b"/>
              <a:pathLst>
                <a:path w="655319" h="78105">
                  <a:moveTo>
                    <a:pt x="77723" y="0"/>
                  </a:moveTo>
                  <a:lnTo>
                    <a:pt x="0" y="38862"/>
                  </a:lnTo>
                  <a:lnTo>
                    <a:pt x="77723" y="77724"/>
                  </a:lnTo>
                  <a:lnTo>
                    <a:pt x="77723" y="51816"/>
                  </a:lnTo>
                  <a:lnTo>
                    <a:pt x="64769" y="51816"/>
                  </a:lnTo>
                  <a:lnTo>
                    <a:pt x="64769" y="25907"/>
                  </a:lnTo>
                  <a:lnTo>
                    <a:pt x="77723" y="25907"/>
                  </a:lnTo>
                  <a:lnTo>
                    <a:pt x="77723" y="0"/>
                  </a:lnTo>
                  <a:close/>
                </a:path>
                <a:path w="655319" h="78105">
                  <a:moveTo>
                    <a:pt x="77723" y="25907"/>
                  </a:moveTo>
                  <a:lnTo>
                    <a:pt x="64769" y="25907"/>
                  </a:lnTo>
                  <a:lnTo>
                    <a:pt x="64769" y="51816"/>
                  </a:lnTo>
                  <a:lnTo>
                    <a:pt x="77723" y="51816"/>
                  </a:lnTo>
                  <a:lnTo>
                    <a:pt x="77723" y="25907"/>
                  </a:lnTo>
                  <a:close/>
                </a:path>
                <a:path w="655319" h="78105">
                  <a:moveTo>
                    <a:pt x="654938" y="25907"/>
                  </a:moveTo>
                  <a:lnTo>
                    <a:pt x="77723" y="25907"/>
                  </a:lnTo>
                  <a:lnTo>
                    <a:pt x="77723" y="51816"/>
                  </a:lnTo>
                  <a:lnTo>
                    <a:pt x="654938" y="51816"/>
                  </a:lnTo>
                  <a:lnTo>
                    <a:pt x="654938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93192" y="894588"/>
              <a:ext cx="8308975" cy="3587750"/>
            </a:xfrm>
            <a:custGeom>
              <a:avLst/>
              <a:gdLst/>
              <a:ahLst/>
              <a:cxnLst/>
              <a:rect l="l" t="t" r="r" b="b"/>
              <a:pathLst>
                <a:path w="8308975" h="3587750">
                  <a:moveTo>
                    <a:pt x="0" y="597915"/>
                  </a:moveTo>
                  <a:lnTo>
                    <a:pt x="1982" y="548880"/>
                  </a:lnTo>
                  <a:lnTo>
                    <a:pt x="7825" y="500935"/>
                  </a:lnTo>
                  <a:lnTo>
                    <a:pt x="17377" y="454236"/>
                  </a:lnTo>
                  <a:lnTo>
                    <a:pt x="30482" y="408935"/>
                  </a:lnTo>
                  <a:lnTo>
                    <a:pt x="46988" y="365188"/>
                  </a:lnTo>
                  <a:lnTo>
                    <a:pt x="66739" y="323147"/>
                  </a:lnTo>
                  <a:lnTo>
                    <a:pt x="89583" y="282968"/>
                  </a:lnTo>
                  <a:lnTo>
                    <a:pt x="115365" y="244803"/>
                  </a:lnTo>
                  <a:lnTo>
                    <a:pt x="143932" y="208806"/>
                  </a:lnTo>
                  <a:lnTo>
                    <a:pt x="175129" y="175132"/>
                  </a:lnTo>
                  <a:lnTo>
                    <a:pt x="208803" y="143935"/>
                  </a:lnTo>
                  <a:lnTo>
                    <a:pt x="244800" y="115368"/>
                  </a:lnTo>
                  <a:lnTo>
                    <a:pt x="282966" y="89586"/>
                  </a:lnTo>
                  <a:lnTo>
                    <a:pt x="323146" y="66742"/>
                  </a:lnTo>
                  <a:lnTo>
                    <a:pt x="365188" y="46989"/>
                  </a:lnTo>
                  <a:lnTo>
                    <a:pt x="408937" y="30484"/>
                  </a:lnTo>
                  <a:lnTo>
                    <a:pt x="454239" y="17378"/>
                  </a:lnTo>
                  <a:lnTo>
                    <a:pt x="500941" y="7826"/>
                  </a:lnTo>
                  <a:lnTo>
                    <a:pt x="548889" y="1982"/>
                  </a:lnTo>
                  <a:lnTo>
                    <a:pt x="597928" y="0"/>
                  </a:lnTo>
                  <a:lnTo>
                    <a:pt x="3020060" y="0"/>
                  </a:lnTo>
                  <a:lnTo>
                    <a:pt x="3069095" y="1982"/>
                  </a:lnTo>
                  <a:lnTo>
                    <a:pt x="3117040" y="7826"/>
                  </a:lnTo>
                  <a:lnTo>
                    <a:pt x="3163739" y="17378"/>
                  </a:lnTo>
                  <a:lnTo>
                    <a:pt x="3209040" y="30484"/>
                  </a:lnTo>
                  <a:lnTo>
                    <a:pt x="3252787" y="46989"/>
                  </a:lnTo>
                  <a:lnTo>
                    <a:pt x="3294828" y="66742"/>
                  </a:lnTo>
                  <a:lnTo>
                    <a:pt x="3335007" y="89586"/>
                  </a:lnTo>
                  <a:lnTo>
                    <a:pt x="3373172" y="115368"/>
                  </a:lnTo>
                  <a:lnTo>
                    <a:pt x="3409169" y="143935"/>
                  </a:lnTo>
                  <a:lnTo>
                    <a:pt x="3442843" y="175133"/>
                  </a:lnTo>
                  <a:lnTo>
                    <a:pt x="3474040" y="208806"/>
                  </a:lnTo>
                  <a:lnTo>
                    <a:pt x="3502607" y="244803"/>
                  </a:lnTo>
                  <a:lnTo>
                    <a:pt x="3528389" y="282968"/>
                  </a:lnTo>
                  <a:lnTo>
                    <a:pt x="3551233" y="323147"/>
                  </a:lnTo>
                  <a:lnTo>
                    <a:pt x="3570986" y="365188"/>
                  </a:lnTo>
                  <a:lnTo>
                    <a:pt x="3587491" y="408935"/>
                  </a:lnTo>
                  <a:lnTo>
                    <a:pt x="3600597" y="454236"/>
                  </a:lnTo>
                  <a:lnTo>
                    <a:pt x="3610149" y="500935"/>
                  </a:lnTo>
                  <a:lnTo>
                    <a:pt x="3615993" y="548880"/>
                  </a:lnTo>
                  <a:lnTo>
                    <a:pt x="3617976" y="597915"/>
                  </a:lnTo>
                  <a:lnTo>
                    <a:pt x="3617976" y="2989567"/>
                  </a:lnTo>
                  <a:lnTo>
                    <a:pt x="3615993" y="3038606"/>
                  </a:lnTo>
                  <a:lnTo>
                    <a:pt x="3610149" y="3086554"/>
                  </a:lnTo>
                  <a:lnTo>
                    <a:pt x="3600597" y="3133256"/>
                  </a:lnTo>
                  <a:lnTo>
                    <a:pt x="3587491" y="3178558"/>
                  </a:lnTo>
                  <a:lnTo>
                    <a:pt x="3570986" y="3222307"/>
                  </a:lnTo>
                  <a:lnTo>
                    <a:pt x="3551233" y="3264349"/>
                  </a:lnTo>
                  <a:lnTo>
                    <a:pt x="3528389" y="3304529"/>
                  </a:lnTo>
                  <a:lnTo>
                    <a:pt x="3502607" y="3342695"/>
                  </a:lnTo>
                  <a:lnTo>
                    <a:pt x="3474040" y="3378692"/>
                  </a:lnTo>
                  <a:lnTo>
                    <a:pt x="3442842" y="3412366"/>
                  </a:lnTo>
                  <a:lnTo>
                    <a:pt x="3409169" y="3443563"/>
                  </a:lnTo>
                  <a:lnTo>
                    <a:pt x="3373172" y="3472130"/>
                  </a:lnTo>
                  <a:lnTo>
                    <a:pt x="3335007" y="3497912"/>
                  </a:lnTo>
                  <a:lnTo>
                    <a:pt x="3294828" y="3520756"/>
                  </a:lnTo>
                  <a:lnTo>
                    <a:pt x="3252787" y="3540507"/>
                  </a:lnTo>
                  <a:lnTo>
                    <a:pt x="3209040" y="3557013"/>
                  </a:lnTo>
                  <a:lnTo>
                    <a:pt x="3163739" y="3570118"/>
                  </a:lnTo>
                  <a:lnTo>
                    <a:pt x="3117040" y="3579670"/>
                  </a:lnTo>
                  <a:lnTo>
                    <a:pt x="3069095" y="3585513"/>
                  </a:lnTo>
                  <a:lnTo>
                    <a:pt x="3020060" y="3587496"/>
                  </a:lnTo>
                  <a:lnTo>
                    <a:pt x="597928" y="3587496"/>
                  </a:lnTo>
                  <a:lnTo>
                    <a:pt x="548889" y="3585513"/>
                  </a:lnTo>
                  <a:lnTo>
                    <a:pt x="500941" y="3579670"/>
                  </a:lnTo>
                  <a:lnTo>
                    <a:pt x="454239" y="3570118"/>
                  </a:lnTo>
                  <a:lnTo>
                    <a:pt x="408937" y="3557013"/>
                  </a:lnTo>
                  <a:lnTo>
                    <a:pt x="365188" y="3540507"/>
                  </a:lnTo>
                  <a:lnTo>
                    <a:pt x="323146" y="3520756"/>
                  </a:lnTo>
                  <a:lnTo>
                    <a:pt x="282966" y="3497912"/>
                  </a:lnTo>
                  <a:lnTo>
                    <a:pt x="244800" y="3472130"/>
                  </a:lnTo>
                  <a:lnTo>
                    <a:pt x="208803" y="3443563"/>
                  </a:lnTo>
                  <a:lnTo>
                    <a:pt x="175129" y="3412366"/>
                  </a:lnTo>
                  <a:lnTo>
                    <a:pt x="143932" y="3378692"/>
                  </a:lnTo>
                  <a:lnTo>
                    <a:pt x="115365" y="3342695"/>
                  </a:lnTo>
                  <a:lnTo>
                    <a:pt x="89583" y="3304529"/>
                  </a:lnTo>
                  <a:lnTo>
                    <a:pt x="66739" y="3264349"/>
                  </a:lnTo>
                  <a:lnTo>
                    <a:pt x="46988" y="3222307"/>
                  </a:lnTo>
                  <a:lnTo>
                    <a:pt x="30482" y="3178558"/>
                  </a:lnTo>
                  <a:lnTo>
                    <a:pt x="17377" y="3133256"/>
                  </a:lnTo>
                  <a:lnTo>
                    <a:pt x="7825" y="3086554"/>
                  </a:lnTo>
                  <a:lnTo>
                    <a:pt x="1982" y="3038606"/>
                  </a:lnTo>
                  <a:lnTo>
                    <a:pt x="0" y="2989567"/>
                  </a:lnTo>
                  <a:lnTo>
                    <a:pt x="0" y="597915"/>
                  </a:lnTo>
                  <a:close/>
                </a:path>
                <a:path w="8308975" h="3587750">
                  <a:moveTo>
                    <a:pt x="4690872" y="597915"/>
                  </a:moveTo>
                  <a:lnTo>
                    <a:pt x="4692854" y="548880"/>
                  </a:lnTo>
                  <a:lnTo>
                    <a:pt x="4698698" y="500935"/>
                  </a:lnTo>
                  <a:lnTo>
                    <a:pt x="4708250" y="454236"/>
                  </a:lnTo>
                  <a:lnTo>
                    <a:pt x="4721356" y="408935"/>
                  </a:lnTo>
                  <a:lnTo>
                    <a:pt x="4737862" y="365188"/>
                  </a:lnTo>
                  <a:lnTo>
                    <a:pt x="4757614" y="323147"/>
                  </a:lnTo>
                  <a:lnTo>
                    <a:pt x="4780458" y="282968"/>
                  </a:lnTo>
                  <a:lnTo>
                    <a:pt x="4806240" y="244803"/>
                  </a:lnTo>
                  <a:lnTo>
                    <a:pt x="4834807" y="208806"/>
                  </a:lnTo>
                  <a:lnTo>
                    <a:pt x="4866005" y="175132"/>
                  </a:lnTo>
                  <a:lnTo>
                    <a:pt x="4899678" y="143935"/>
                  </a:lnTo>
                  <a:lnTo>
                    <a:pt x="4935675" y="115368"/>
                  </a:lnTo>
                  <a:lnTo>
                    <a:pt x="4973840" y="89586"/>
                  </a:lnTo>
                  <a:lnTo>
                    <a:pt x="5014019" y="66742"/>
                  </a:lnTo>
                  <a:lnTo>
                    <a:pt x="5056060" y="46989"/>
                  </a:lnTo>
                  <a:lnTo>
                    <a:pt x="5099807" y="30484"/>
                  </a:lnTo>
                  <a:lnTo>
                    <a:pt x="5145108" y="17378"/>
                  </a:lnTo>
                  <a:lnTo>
                    <a:pt x="5191807" y="7826"/>
                  </a:lnTo>
                  <a:lnTo>
                    <a:pt x="5239752" y="1982"/>
                  </a:lnTo>
                  <a:lnTo>
                    <a:pt x="5288788" y="0"/>
                  </a:lnTo>
                  <a:lnTo>
                    <a:pt x="7710932" y="0"/>
                  </a:lnTo>
                  <a:lnTo>
                    <a:pt x="7759967" y="1982"/>
                  </a:lnTo>
                  <a:lnTo>
                    <a:pt x="7807912" y="7826"/>
                  </a:lnTo>
                  <a:lnTo>
                    <a:pt x="7854611" y="17378"/>
                  </a:lnTo>
                  <a:lnTo>
                    <a:pt x="7899912" y="30484"/>
                  </a:lnTo>
                  <a:lnTo>
                    <a:pt x="7943659" y="46989"/>
                  </a:lnTo>
                  <a:lnTo>
                    <a:pt x="7985700" y="66742"/>
                  </a:lnTo>
                  <a:lnTo>
                    <a:pt x="8025879" y="89586"/>
                  </a:lnTo>
                  <a:lnTo>
                    <a:pt x="8064044" y="115368"/>
                  </a:lnTo>
                  <a:lnTo>
                    <a:pt x="8100041" y="143935"/>
                  </a:lnTo>
                  <a:lnTo>
                    <a:pt x="8133714" y="175133"/>
                  </a:lnTo>
                  <a:lnTo>
                    <a:pt x="8164912" y="208806"/>
                  </a:lnTo>
                  <a:lnTo>
                    <a:pt x="8193479" y="244803"/>
                  </a:lnTo>
                  <a:lnTo>
                    <a:pt x="8219261" y="282968"/>
                  </a:lnTo>
                  <a:lnTo>
                    <a:pt x="8242105" y="323147"/>
                  </a:lnTo>
                  <a:lnTo>
                    <a:pt x="8261858" y="365188"/>
                  </a:lnTo>
                  <a:lnTo>
                    <a:pt x="8278363" y="408935"/>
                  </a:lnTo>
                  <a:lnTo>
                    <a:pt x="8291469" y="454236"/>
                  </a:lnTo>
                  <a:lnTo>
                    <a:pt x="8301021" y="500935"/>
                  </a:lnTo>
                  <a:lnTo>
                    <a:pt x="8306865" y="548880"/>
                  </a:lnTo>
                  <a:lnTo>
                    <a:pt x="8308848" y="597915"/>
                  </a:lnTo>
                  <a:lnTo>
                    <a:pt x="8308848" y="2989567"/>
                  </a:lnTo>
                  <a:lnTo>
                    <a:pt x="8306865" y="3038606"/>
                  </a:lnTo>
                  <a:lnTo>
                    <a:pt x="8301021" y="3086554"/>
                  </a:lnTo>
                  <a:lnTo>
                    <a:pt x="8291469" y="3133256"/>
                  </a:lnTo>
                  <a:lnTo>
                    <a:pt x="8278363" y="3178558"/>
                  </a:lnTo>
                  <a:lnTo>
                    <a:pt x="8261858" y="3222307"/>
                  </a:lnTo>
                  <a:lnTo>
                    <a:pt x="8242105" y="3264349"/>
                  </a:lnTo>
                  <a:lnTo>
                    <a:pt x="8219261" y="3304529"/>
                  </a:lnTo>
                  <a:lnTo>
                    <a:pt x="8193479" y="3342695"/>
                  </a:lnTo>
                  <a:lnTo>
                    <a:pt x="8164912" y="3378692"/>
                  </a:lnTo>
                  <a:lnTo>
                    <a:pt x="8133714" y="3412366"/>
                  </a:lnTo>
                  <a:lnTo>
                    <a:pt x="8100041" y="3443563"/>
                  </a:lnTo>
                  <a:lnTo>
                    <a:pt x="8064044" y="3472130"/>
                  </a:lnTo>
                  <a:lnTo>
                    <a:pt x="8025879" y="3497912"/>
                  </a:lnTo>
                  <a:lnTo>
                    <a:pt x="7985700" y="3520756"/>
                  </a:lnTo>
                  <a:lnTo>
                    <a:pt x="7943659" y="3540507"/>
                  </a:lnTo>
                  <a:lnTo>
                    <a:pt x="7899912" y="3557013"/>
                  </a:lnTo>
                  <a:lnTo>
                    <a:pt x="7854611" y="3570118"/>
                  </a:lnTo>
                  <a:lnTo>
                    <a:pt x="7807912" y="3579670"/>
                  </a:lnTo>
                  <a:lnTo>
                    <a:pt x="7759967" y="3585513"/>
                  </a:lnTo>
                  <a:lnTo>
                    <a:pt x="7710932" y="3587496"/>
                  </a:lnTo>
                  <a:lnTo>
                    <a:pt x="5288788" y="3587496"/>
                  </a:lnTo>
                  <a:lnTo>
                    <a:pt x="5239752" y="3585513"/>
                  </a:lnTo>
                  <a:lnTo>
                    <a:pt x="5191807" y="3579670"/>
                  </a:lnTo>
                  <a:lnTo>
                    <a:pt x="5145108" y="3570118"/>
                  </a:lnTo>
                  <a:lnTo>
                    <a:pt x="5099807" y="3557013"/>
                  </a:lnTo>
                  <a:lnTo>
                    <a:pt x="5056060" y="3540507"/>
                  </a:lnTo>
                  <a:lnTo>
                    <a:pt x="5014019" y="3520756"/>
                  </a:lnTo>
                  <a:lnTo>
                    <a:pt x="4973840" y="3497912"/>
                  </a:lnTo>
                  <a:lnTo>
                    <a:pt x="4935675" y="3472130"/>
                  </a:lnTo>
                  <a:lnTo>
                    <a:pt x="4899678" y="3443563"/>
                  </a:lnTo>
                  <a:lnTo>
                    <a:pt x="4866005" y="3412366"/>
                  </a:lnTo>
                  <a:lnTo>
                    <a:pt x="4834807" y="3378692"/>
                  </a:lnTo>
                  <a:lnTo>
                    <a:pt x="4806240" y="3342695"/>
                  </a:lnTo>
                  <a:lnTo>
                    <a:pt x="4780458" y="3304529"/>
                  </a:lnTo>
                  <a:lnTo>
                    <a:pt x="4757614" y="3264349"/>
                  </a:lnTo>
                  <a:lnTo>
                    <a:pt x="4737861" y="3222307"/>
                  </a:lnTo>
                  <a:lnTo>
                    <a:pt x="4721356" y="3178558"/>
                  </a:lnTo>
                  <a:lnTo>
                    <a:pt x="4708250" y="3133256"/>
                  </a:lnTo>
                  <a:lnTo>
                    <a:pt x="4698698" y="3086554"/>
                  </a:lnTo>
                  <a:lnTo>
                    <a:pt x="4692854" y="3038606"/>
                  </a:lnTo>
                  <a:lnTo>
                    <a:pt x="4690872" y="2989567"/>
                  </a:lnTo>
                  <a:lnTo>
                    <a:pt x="4690872" y="5979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  <a:prstDash val="sysDashDot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860856" y="883107"/>
            <a:ext cx="55664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1055" algn="l"/>
              </a:tabLst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	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0553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47545" algn="l"/>
                <a:tab pos="2493645" algn="l"/>
                <a:tab pos="4768215" algn="l"/>
                <a:tab pos="5115560" algn="l"/>
              </a:tabLst>
            </a:pPr>
            <a:r>
              <a:rPr dirty="0" sz="2800" spc="260"/>
              <a:t>Direction	</a:t>
            </a:r>
            <a:r>
              <a:rPr dirty="0" sz="2800" spc="210"/>
              <a:t>of	</a:t>
            </a:r>
            <a:r>
              <a:rPr dirty="0" sz="2800" spc="254"/>
              <a:t>replication	</a:t>
            </a:r>
            <a:r>
              <a:rPr dirty="0" sz="2800" spc="365"/>
              <a:t>–	</a:t>
            </a:r>
            <a:r>
              <a:rPr dirty="0" sz="2800" spc="204"/>
              <a:t>after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7147559" y="2257044"/>
            <a:ext cx="1452880" cy="1073150"/>
            <a:chOff x="7147559" y="2257044"/>
            <a:chExt cx="1452880" cy="1073150"/>
          </a:xfrm>
        </p:grpSpPr>
        <p:sp>
          <p:nvSpPr>
            <p:cNvPr id="4" name="object 4"/>
            <p:cNvSpPr/>
            <p:nvPr/>
          </p:nvSpPr>
          <p:spPr>
            <a:xfrm>
              <a:off x="7147559" y="2257044"/>
              <a:ext cx="1452372" cy="10728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81087" y="2307323"/>
              <a:ext cx="1278636" cy="751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209281" y="2298954"/>
              <a:ext cx="1333500" cy="954405"/>
            </a:xfrm>
            <a:custGeom>
              <a:avLst/>
              <a:gdLst/>
              <a:ahLst/>
              <a:cxnLst/>
              <a:rect l="l" t="t" r="r" b="b"/>
              <a:pathLst>
                <a:path w="1333500" h="954404">
                  <a:moveTo>
                    <a:pt x="1174496" y="0"/>
                  </a:moveTo>
                  <a:lnTo>
                    <a:pt x="159003" y="0"/>
                  </a:lnTo>
                  <a:lnTo>
                    <a:pt x="108768" y="8111"/>
                  </a:lnTo>
                  <a:lnTo>
                    <a:pt x="65123" y="30695"/>
                  </a:lnTo>
                  <a:lnTo>
                    <a:pt x="30695" y="65123"/>
                  </a:lnTo>
                  <a:lnTo>
                    <a:pt x="8111" y="108768"/>
                  </a:lnTo>
                  <a:lnTo>
                    <a:pt x="0" y="159003"/>
                  </a:lnTo>
                  <a:lnTo>
                    <a:pt x="0" y="795019"/>
                  </a:lnTo>
                  <a:lnTo>
                    <a:pt x="8111" y="845255"/>
                  </a:lnTo>
                  <a:lnTo>
                    <a:pt x="30695" y="888900"/>
                  </a:lnTo>
                  <a:lnTo>
                    <a:pt x="65123" y="923328"/>
                  </a:lnTo>
                  <a:lnTo>
                    <a:pt x="108768" y="945912"/>
                  </a:lnTo>
                  <a:lnTo>
                    <a:pt x="159003" y="954023"/>
                  </a:lnTo>
                  <a:lnTo>
                    <a:pt x="1174496" y="954023"/>
                  </a:lnTo>
                  <a:lnTo>
                    <a:pt x="1224731" y="945912"/>
                  </a:lnTo>
                  <a:lnTo>
                    <a:pt x="1268376" y="923328"/>
                  </a:lnTo>
                  <a:lnTo>
                    <a:pt x="1302804" y="888900"/>
                  </a:lnTo>
                  <a:lnTo>
                    <a:pt x="1325388" y="845255"/>
                  </a:lnTo>
                  <a:lnTo>
                    <a:pt x="1333500" y="795019"/>
                  </a:lnTo>
                  <a:lnTo>
                    <a:pt x="1333500" y="159003"/>
                  </a:lnTo>
                  <a:lnTo>
                    <a:pt x="1325388" y="108768"/>
                  </a:lnTo>
                  <a:lnTo>
                    <a:pt x="1302804" y="65123"/>
                  </a:lnTo>
                  <a:lnTo>
                    <a:pt x="1268376" y="30695"/>
                  </a:lnTo>
                  <a:lnTo>
                    <a:pt x="1224731" y="8111"/>
                  </a:lnTo>
                  <a:lnTo>
                    <a:pt x="1174496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209281" y="2298954"/>
              <a:ext cx="1333500" cy="954405"/>
            </a:xfrm>
            <a:custGeom>
              <a:avLst/>
              <a:gdLst/>
              <a:ahLst/>
              <a:cxnLst/>
              <a:rect l="l" t="t" r="r" b="b"/>
              <a:pathLst>
                <a:path w="1333500" h="954404">
                  <a:moveTo>
                    <a:pt x="0" y="159003"/>
                  </a:moveTo>
                  <a:lnTo>
                    <a:pt x="8111" y="108768"/>
                  </a:lnTo>
                  <a:lnTo>
                    <a:pt x="30695" y="65123"/>
                  </a:lnTo>
                  <a:lnTo>
                    <a:pt x="65123" y="30695"/>
                  </a:lnTo>
                  <a:lnTo>
                    <a:pt x="108768" y="8111"/>
                  </a:lnTo>
                  <a:lnTo>
                    <a:pt x="159003" y="0"/>
                  </a:lnTo>
                  <a:lnTo>
                    <a:pt x="1174496" y="0"/>
                  </a:lnTo>
                  <a:lnTo>
                    <a:pt x="1224731" y="8111"/>
                  </a:lnTo>
                  <a:lnTo>
                    <a:pt x="1268376" y="30695"/>
                  </a:lnTo>
                  <a:lnTo>
                    <a:pt x="1302804" y="65123"/>
                  </a:lnTo>
                  <a:lnTo>
                    <a:pt x="1325388" y="108768"/>
                  </a:lnTo>
                  <a:lnTo>
                    <a:pt x="1333500" y="159003"/>
                  </a:lnTo>
                  <a:lnTo>
                    <a:pt x="1333500" y="795019"/>
                  </a:lnTo>
                  <a:lnTo>
                    <a:pt x="1325388" y="845255"/>
                  </a:lnTo>
                  <a:lnTo>
                    <a:pt x="1302804" y="888900"/>
                  </a:lnTo>
                  <a:lnTo>
                    <a:pt x="1268376" y="923328"/>
                  </a:lnTo>
                  <a:lnTo>
                    <a:pt x="1224731" y="945912"/>
                  </a:lnTo>
                  <a:lnTo>
                    <a:pt x="1174496" y="954023"/>
                  </a:lnTo>
                  <a:lnTo>
                    <a:pt x="159003" y="954023"/>
                  </a:lnTo>
                  <a:lnTo>
                    <a:pt x="108768" y="945912"/>
                  </a:lnTo>
                  <a:lnTo>
                    <a:pt x="65123" y="923328"/>
                  </a:lnTo>
                  <a:lnTo>
                    <a:pt x="30695" y="888900"/>
                  </a:lnTo>
                  <a:lnTo>
                    <a:pt x="8111" y="845255"/>
                  </a:lnTo>
                  <a:lnTo>
                    <a:pt x="0" y="795019"/>
                  </a:lnTo>
                  <a:lnTo>
                    <a:pt x="0" y="15900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334757" y="2365375"/>
            <a:ext cx="979805" cy="513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Texas 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ntain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rs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473451" y="2054351"/>
            <a:ext cx="1282065" cy="1356360"/>
            <a:chOff x="2473451" y="2054351"/>
            <a:chExt cx="1282065" cy="1356360"/>
          </a:xfrm>
        </p:grpSpPr>
        <p:sp>
          <p:nvSpPr>
            <p:cNvPr id="10" name="object 10"/>
            <p:cNvSpPr/>
            <p:nvPr/>
          </p:nvSpPr>
          <p:spPr>
            <a:xfrm>
              <a:off x="2473451" y="2054351"/>
              <a:ext cx="1281684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35173" y="2241676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5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3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5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35173" y="2096261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5173" y="2096261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200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8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200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955417" y="2622550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79720" y="2054351"/>
            <a:ext cx="1282065" cy="1356360"/>
            <a:chOff x="5379720" y="2054351"/>
            <a:chExt cx="1282065" cy="1356360"/>
          </a:xfrm>
        </p:grpSpPr>
        <p:sp>
          <p:nvSpPr>
            <p:cNvPr id="16" name="object 16"/>
            <p:cNvSpPr/>
            <p:nvPr/>
          </p:nvSpPr>
          <p:spPr>
            <a:xfrm>
              <a:off x="5379720" y="2054351"/>
              <a:ext cx="1281683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41442" y="2241676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5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3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5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1442" y="2096261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41442" y="2096261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200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8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200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861430" y="2622550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88620" y="890016"/>
            <a:ext cx="8318500" cy="3596640"/>
            <a:chOff x="388620" y="890016"/>
            <a:chExt cx="8318500" cy="3596640"/>
          </a:xfrm>
        </p:grpSpPr>
        <p:sp>
          <p:nvSpPr>
            <p:cNvPr id="22" name="object 22"/>
            <p:cNvSpPr/>
            <p:nvPr/>
          </p:nvSpPr>
          <p:spPr>
            <a:xfrm>
              <a:off x="6580631" y="3008414"/>
              <a:ext cx="716292" cy="23783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23811" y="3072257"/>
              <a:ext cx="556895" cy="78105"/>
            </a:xfrm>
            <a:custGeom>
              <a:avLst/>
              <a:gdLst/>
              <a:ahLst/>
              <a:cxnLst/>
              <a:rect l="l" t="t" r="r" b="b"/>
              <a:pathLst>
                <a:path w="556895" h="78105">
                  <a:moveTo>
                    <a:pt x="531897" y="25654"/>
                  </a:moveTo>
                  <a:lnTo>
                    <a:pt x="491617" y="25654"/>
                  </a:lnTo>
                  <a:lnTo>
                    <a:pt x="492125" y="51562"/>
                  </a:lnTo>
                  <a:lnTo>
                    <a:pt x="479086" y="51801"/>
                  </a:lnTo>
                  <a:lnTo>
                    <a:pt x="479552" y="77724"/>
                  </a:lnTo>
                  <a:lnTo>
                    <a:pt x="556641" y="37465"/>
                  </a:lnTo>
                  <a:lnTo>
                    <a:pt x="531897" y="25654"/>
                  </a:lnTo>
                  <a:close/>
                </a:path>
                <a:path w="556895" h="78105">
                  <a:moveTo>
                    <a:pt x="478620" y="25892"/>
                  </a:moveTo>
                  <a:lnTo>
                    <a:pt x="0" y="34670"/>
                  </a:lnTo>
                  <a:lnTo>
                    <a:pt x="508" y="60579"/>
                  </a:lnTo>
                  <a:lnTo>
                    <a:pt x="479086" y="51801"/>
                  </a:lnTo>
                  <a:lnTo>
                    <a:pt x="478620" y="25892"/>
                  </a:lnTo>
                  <a:close/>
                </a:path>
                <a:path w="556895" h="78105">
                  <a:moveTo>
                    <a:pt x="491617" y="25654"/>
                  </a:moveTo>
                  <a:lnTo>
                    <a:pt x="478620" y="25892"/>
                  </a:lnTo>
                  <a:lnTo>
                    <a:pt x="479086" y="51801"/>
                  </a:lnTo>
                  <a:lnTo>
                    <a:pt x="492125" y="51562"/>
                  </a:lnTo>
                  <a:lnTo>
                    <a:pt x="491617" y="25654"/>
                  </a:lnTo>
                  <a:close/>
                </a:path>
                <a:path w="556895" h="78105">
                  <a:moveTo>
                    <a:pt x="478155" y="0"/>
                  </a:moveTo>
                  <a:lnTo>
                    <a:pt x="478620" y="25892"/>
                  </a:lnTo>
                  <a:lnTo>
                    <a:pt x="491617" y="25654"/>
                  </a:lnTo>
                  <a:lnTo>
                    <a:pt x="531897" y="25654"/>
                  </a:lnTo>
                  <a:lnTo>
                    <a:pt x="478155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654552" y="2924594"/>
              <a:ext cx="1901952" cy="237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697985" y="2987039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1664969" y="0"/>
                  </a:moveTo>
                  <a:lnTo>
                    <a:pt x="1664969" y="77724"/>
                  </a:lnTo>
                  <a:lnTo>
                    <a:pt x="1716785" y="51816"/>
                  </a:lnTo>
                  <a:lnTo>
                    <a:pt x="1677924" y="51816"/>
                  </a:lnTo>
                  <a:lnTo>
                    <a:pt x="1677924" y="25908"/>
                  </a:lnTo>
                  <a:lnTo>
                    <a:pt x="1716786" y="25908"/>
                  </a:lnTo>
                  <a:lnTo>
                    <a:pt x="1664969" y="0"/>
                  </a:lnTo>
                  <a:close/>
                </a:path>
                <a:path w="1743075" h="78105">
                  <a:moveTo>
                    <a:pt x="1664969" y="25908"/>
                  </a:moveTo>
                  <a:lnTo>
                    <a:pt x="0" y="25908"/>
                  </a:lnTo>
                  <a:lnTo>
                    <a:pt x="0" y="51816"/>
                  </a:lnTo>
                  <a:lnTo>
                    <a:pt x="1664969" y="51816"/>
                  </a:lnTo>
                  <a:lnTo>
                    <a:pt x="1664969" y="25908"/>
                  </a:lnTo>
                  <a:close/>
                </a:path>
                <a:path w="1743075" h="78105">
                  <a:moveTo>
                    <a:pt x="1716786" y="25908"/>
                  </a:moveTo>
                  <a:lnTo>
                    <a:pt x="1677924" y="25908"/>
                  </a:lnTo>
                  <a:lnTo>
                    <a:pt x="1677924" y="51816"/>
                  </a:lnTo>
                  <a:lnTo>
                    <a:pt x="1716785" y="51816"/>
                  </a:lnTo>
                  <a:lnTo>
                    <a:pt x="1742693" y="38862"/>
                  </a:lnTo>
                  <a:lnTo>
                    <a:pt x="1716786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576827" y="2411006"/>
              <a:ext cx="1901952" cy="237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97985" y="2473452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64769" y="51816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1743075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6"/>
                  </a:lnTo>
                  <a:lnTo>
                    <a:pt x="77724" y="51816"/>
                  </a:lnTo>
                  <a:lnTo>
                    <a:pt x="77724" y="25908"/>
                  </a:lnTo>
                  <a:close/>
                </a:path>
                <a:path w="1743075" h="78105">
                  <a:moveTo>
                    <a:pt x="1742693" y="25908"/>
                  </a:moveTo>
                  <a:lnTo>
                    <a:pt x="77724" y="25908"/>
                  </a:lnTo>
                  <a:lnTo>
                    <a:pt x="77724" y="51816"/>
                  </a:lnTo>
                  <a:lnTo>
                    <a:pt x="1742693" y="51816"/>
                  </a:lnTo>
                  <a:lnTo>
                    <a:pt x="1742693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483096" y="2400338"/>
              <a:ext cx="716292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604254" y="2464180"/>
              <a:ext cx="556895" cy="78105"/>
            </a:xfrm>
            <a:custGeom>
              <a:avLst/>
              <a:gdLst/>
              <a:ahLst/>
              <a:cxnLst/>
              <a:rect l="l" t="t" r="r" b="b"/>
              <a:pathLst>
                <a:path w="556895" h="78105">
                  <a:moveTo>
                    <a:pt x="78359" y="0"/>
                  </a:moveTo>
                  <a:lnTo>
                    <a:pt x="0" y="37464"/>
                  </a:lnTo>
                  <a:lnTo>
                    <a:pt x="76962" y="77724"/>
                  </a:lnTo>
                  <a:lnTo>
                    <a:pt x="77428" y="51792"/>
                  </a:lnTo>
                  <a:lnTo>
                    <a:pt x="64516" y="51562"/>
                  </a:lnTo>
                  <a:lnTo>
                    <a:pt x="65024" y="25654"/>
                  </a:lnTo>
                  <a:lnTo>
                    <a:pt x="77897" y="25654"/>
                  </a:lnTo>
                  <a:lnTo>
                    <a:pt x="78359" y="0"/>
                  </a:lnTo>
                  <a:close/>
                </a:path>
                <a:path w="556895" h="78105">
                  <a:moveTo>
                    <a:pt x="77893" y="25883"/>
                  </a:moveTo>
                  <a:lnTo>
                    <a:pt x="77428" y="51792"/>
                  </a:lnTo>
                  <a:lnTo>
                    <a:pt x="556132" y="60325"/>
                  </a:lnTo>
                  <a:lnTo>
                    <a:pt x="556641" y="34417"/>
                  </a:lnTo>
                  <a:lnTo>
                    <a:pt x="77893" y="25883"/>
                  </a:lnTo>
                  <a:close/>
                </a:path>
                <a:path w="556895" h="78105">
                  <a:moveTo>
                    <a:pt x="65024" y="25654"/>
                  </a:moveTo>
                  <a:lnTo>
                    <a:pt x="64516" y="51562"/>
                  </a:lnTo>
                  <a:lnTo>
                    <a:pt x="77428" y="51792"/>
                  </a:lnTo>
                  <a:lnTo>
                    <a:pt x="77893" y="25883"/>
                  </a:lnTo>
                  <a:lnTo>
                    <a:pt x="65024" y="25654"/>
                  </a:lnTo>
                  <a:close/>
                </a:path>
                <a:path w="556895" h="78105">
                  <a:moveTo>
                    <a:pt x="77897" y="25654"/>
                  </a:moveTo>
                  <a:lnTo>
                    <a:pt x="65024" y="25654"/>
                  </a:lnTo>
                  <a:lnTo>
                    <a:pt x="77893" y="25883"/>
                  </a:lnTo>
                  <a:lnTo>
                    <a:pt x="77897" y="25654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93192" y="894588"/>
              <a:ext cx="8308975" cy="3587750"/>
            </a:xfrm>
            <a:custGeom>
              <a:avLst/>
              <a:gdLst/>
              <a:ahLst/>
              <a:cxnLst/>
              <a:rect l="l" t="t" r="r" b="b"/>
              <a:pathLst>
                <a:path w="8308975" h="3587750">
                  <a:moveTo>
                    <a:pt x="0" y="597915"/>
                  </a:moveTo>
                  <a:lnTo>
                    <a:pt x="1982" y="548880"/>
                  </a:lnTo>
                  <a:lnTo>
                    <a:pt x="7825" y="500935"/>
                  </a:lnTo>
                  <a:lnTo>
                    <a:pt x="17377" y="454236"/>
                  </a:lnTo>
                  <a:lnTo>
                    <a:pt x="30482" y="408935"/>
                  </a:lnTo>
                  <a:lnTo>
                    <a:pt x="46988" y="365188"/>
                  </a:lnTo>
                  <a:lnTo>
                    <a:pt x="66739" y="323147"/>
                  </a:lnTo>
                  <a:lnTo>
                    <a:pt x="89583" y="282968"/>
                  </a:lnTo>
                  <a:lnTo>
                    <a:pt x="115365" y="244803"/>
                  </a:lnTo>
                  <a:lnTo>
                    <a:pt x="143932" y="208806"/>
                  </a:lnTo>
                  <a:lnTo>
                    <a:pt x="175129" y="175132"/>
                  </a:lnTo>
                  <a:lnTo>
                    <a:pt x="208803" y="143935"/>
                  </a:lnTo>
                  <a:lnTo>
                    <a:pt x="244800" y="115368"/>
                  </a:lnTo>
                  <a:lnTo>
                    <a:pt x="282966" y="89586"/>
                  </a:lnTo>
                  <a:lnTo>
                    <a:pt x="323146" y="66742"/>
                  </a:lnTo>
                  <a:lnTo>
                    <a:pt x="365188" y="46989"/>
                  </a:lnTo>
                  <a:lnTo>
                    <a:pt x="408937" y="30484"/>
                  </a:lnTo>
                  <a:lnTo>
                    <a:pt x="454239" y="17378"/>
                  </a:lnTo>
                  <a:lnTo>
                    <a:pt x="500941" y="7826"/>
                  </a:lnTo>
                  <a:lnTo>
                    <a:pt x="548889" y="1982"/>
                  </a:lnTo>
                  <a:lnTo>
                    <a:pt x="597928" y="0"/>
                  </a:lnTo>
                  <a:lnTo>
                    <a:pt x="3020060" y="0"/>
                  </a:lnTo>
                  <a:lnTo>
                    <a:pt x="3069095" y="1982"/>
                  </a:lnTo>
                  <a:lnTo>
                    <a:pt x="3117040" y="7826"/>
                  </a:lnTo>
                  <a:lnTo>
                    <a:pt x="3163739" y="17378"/>
                  </a:lnTo>
                  <a:lnTo>
                    <a:pt x="3209040" y="30484"/>
                  </a:lnTo>
                  <a:lnTo>
                    <a:pt x="3252787" y="46989"/>
                  </a:lnTo>
                  <a:lnTo>
                    <a:pt x="3294828" y="66742"/>
                  </a:lnTo>
                  <a:lnTo>
                    <a:pt x="3335007" y="89586"/>
                  </a:lnTo>
                  <a:lnTo>
                    <a:pt x="3373172" y="115368"/>
                  </a:lnTo>
                  <a:lnTo>
                    <a:pt x="3409169" y="143935"/>
                  </a:lnTo>
                  <a:lnTo>
                    <a:pt x="3442843" y="175133"/>
                  </a:lnTo>
                  <a:lnTo>
                    <a:pt x="3474040" y="208806"/>
                  </a:lnTo>
                  <a:lnTo>
                    <a:pt x="3502607" y="244803"/>
                  </a:lnTo>
                  <a:lnTo>
                    <a:pt x="3528389" y="282968"/>
                  </a:lnTo>
                  <a:lnTo>
                    <a:pt x="3551233" y="323147"/>
                  </a:lnTo>
                  <a:lnTo>
                    <a:pt x="3570986" y="365188"/>
                  </a:lnTo>
                  <a:lnTo>
                    <a:pt x="3587491" y="408935"/>
                  </a:lnTo>
                  <a:lnTo>
                    <a:pt x="3600597" y="454236"/>
                  </a:lnTo>
                  <a:lnTo>
                    <a:pt x="3610149" y="500935"/>
                  </a:lnTo>
                  <a:lnTo>
                    <a:pt x="3615993" y="548880"/>
                  </a:lnTo>
                  <a:lnTo>
                    <a:pt x="3617976" y="597915"/>
                  </a:lnTo>
                  <a:lnTo>
                    <a:pt x="3617976" y="2989567"/>
                  </a:lnTo>
                  <a:lnTo>
                    <a:pt x="3615993" y="3038606"/>
                  </a:lnTo>
                  <a:lnTo>
                    <a:pt x="3610149" y="3086554"/>
                  </a:lnTo>
                  <a:lnTo>
                    <a:pt x="3600597" y="3133256"/>
                  </a:lnTo>
                  <a:lnTo>
                    <a:pt x="3587491" y="3178558"/>
                  </a:lnTo>
                  <a:lnTo>
                    <a:pt x="3570986" y="3222307"/>
                  </a:lnTo>
                  <a:lnTo>
                    <a:pt x="3551233" y="3264349"/>
                  </a:lnTo>
                  <a:lnTo>
                    <a:pt x="3528389" y="3304529"/>
                  </a:lnTo>
                  <a:lnTo>
                    <a:pt x="3502607" y="3342695"/>
                  </a:lnTo>
                  <a:lnTo>
                    <a:pt x="3474040" y="3378692"/>
                  </a:lnTo>
                  <a:lnTo>
                    <a:pt x="3442842" y="3412366"/>
                  </a:lnTo>
                  <a:lnTo>
                    <a:pt x="3409169" y="3443563"/>
                  </a:lnTo>
                  <a:lnTo>
                    <a:pt x="3373172" y="3472130"/>
                  </a:lnTo>
                  <a:lnTo>
                    <a:pt x="3335007" y="3497912"/>
                  </a:lnTo>
                  <a:lnTo>
                    <a:pt x="3294828" y="3520756"/>
                  </a:lnTo>
                  <a:lnTo>
                    <a:pt x="3252787" y="3540507"/>
                  </a:lnTo>
                  <a:lnTo>
                    <a:pt x="3209040" y="3557013"/>
                  </a:lnTo>
                  <a:lnTo>
                    <a:pt x="3163739" y="3570118"/>
                  </a:lnTo>
                  <a:lnTo>
                    <a:pt x="3117040" y="3579670"/>
                  </a:lnTo>
                  <a:lnTo>
                    <a:pt x="3069095" y="3585513"/>
                  </a:lnTo>
                  <a:lnTo>
                    <a:pt x="3020060" y="3587496"/>
                  </a:lnTo>
                  <a:lnTo>
                    <a:pt x="597928" y="3587496"/>
                  </a:lnTo>
                  <a:lnTo>
                    <a:pt x="548889" y="3585513"/>
                  </a:lnTo>
                  <a:lnTo>
                    <a:pt x="500941" y="3579670"/>
                  </a:lnTo>
                  <a:lnTo>
                    <a:pt x="454239" y="3570118"/>
                  </a:lnTo>
                  <a:lnTo>
                    <a:pt x="408937" y="3557013"/>
                  </a:lnTo>
                  <a:lnTo>
                    <a:pt x="365188" y="3540507"/>
                  </a:lnTo>
                  <a:lnTo>
                    <a:pt x="323146" y="3520756"/>
                  </a:lnTo>
                  <a:lnTo>
                    <a:pt x="282966" y="3497912"/>
                  </a:lnTo>
                  <a:lnTo>
                    <a:pt x="244800" y="3472130"/>
                  </a:lnTo>
                  <a:lnTo>
                    <a:pt x="208803" y="3443563"/>
                  </a:lnTo>
                  <a:lnTo>
                    <a:pt x="175129" y="3412366"/>
                  </a:lnTo>
                  <a:lnTo>
                    <a:pt x="143932" y="3378692"/>
                  </a:lnTo>
                  <a:lnTo>
                    <a:pt x="115365" y="3342695"/>
                  </a:lnTo>
                  <a:lnTo>
                    <a:pt x="89583" y="3304529"/>
                  </a:lnTo>
                  <a:lnTo>
                    <a:pt x="66739" y="3264349"/>
                  </a:lnTo>
                  <a:lnTo>
                    <a:pt x="46988" y="3222307"/>
                  </a:lnTo>
                  <a:lnTo>
                    <a:pt x="30482" y="3178558"/>
                  </a:lnTo>
                  <a:lnTo>
                    <a:pt x="17377" y="3133256"/>
                  </a:lnTo>
                  <a:lnTo>
                    <a:pt x="7825" y="3086554"/>
                  </a:lnTo>
                  <a:lnTo>
                    <a:pt x="1982" y="3038606"/>
                  </a:lnTo>
                  <a:lnTo>
                    <a:pt x="0" y="2989567"/>
                  </a:lnTo>
                  <a:lnTo>
                    <a:pt x="0" y="597915"/>
                  </a:lnTo>
                  <a:close/>
                </a:path>
                <a:path w="8308975" h="3587750">
                  <a:moveTo>
                    <a:pt x="4690872" y="597915"/>
                  </a:moveTo>
                  <a:lnTo>
                    <a:pt x="4692854" y="548880"/>
                  </a:lnTo>
                  <a:lnTo>
                    <a:pt x="4698698" y="500935"/>
                  </a:lnTo>
                  <a:lnTo>
                    <a:pt x="4708250" y="454236"/>
                  </a:lnTo>
                  <a:lnTo>
                    <a:pt x="4721356" y="408935"/>
                  </a:lnTo>
                  <a:lnTo>
                    <a:pt x="4737862" y="365188"/>
                  </a:lnTo>
                  <a:lnTo>
                    <a:pt x="4757614" y="323147"/>
                  </a:lnTo>
                  <a:lnTo>
                    <a:pt x="4780458" y="282968"/>
                  </a:lnTo>
                  <a:lnTo>
                    <a:pt x="4806240" y="244803"/>
                  </a:lnTo>
                  <a:lnTo>
                    <a:pt x="4834807" y="208806"/>
                  </a:lnTo>
                  <a:lnTo>
                    <a:pt x="4866005" y="175132"/>
                  </a:lnTo>
                  <a:lnTo>
                    <a:pt x="4899678" y="143935"/>
                  </a:lnTo>
                  <a:lnTo>
                    <a:pt x="4935675" y="115368"/>
                  </a:lnTo>
                  <a:lnTo>
                    <a:pt x="4973840" y="89586"/>
                  </a:lnTo>
                  <a:lnTo>
                    <a:pt x="5014019" y="66742"/>
                  </a:lnTo>
                  <a:lnTo>
                    <a:pt x="5056060" y="46989"/>
                  </a:lnTo>
                  <a:lnTo>
                    <a:pt x="5099807" y="30484"/>
                  </a:lnTo>
                  <a:lnTo>
                    <a:pt x="5145108" y="17378"/>
                  </a:lnTo>
                  <a:lnTo>
                    <a:pt x="5191807" y="7826"/>
                  </a:lnTo>
                  <a:lnTo>
                    <a:pt x="5239752" y="1982"/>
                  </a:lnTo>
                  <a:lnTo>
                    <a:pt x="5288788" y="0"/>
                  </a:lnTo>
                  <a:lnTo>
                    <a:pt x="7710932" y="0"/>
                  </a:lnTo>
                  <a:lnTo>
                    <a:pt x="7759967" y="1982"/>
                  </a:lnTo>
                  <a:lnTo>
                    <a:pt x="7807912" y="7826"/>
                  </a:lnTo>
                  <a:lnTo>
                    <a:pt x="7854611" y="17378"/>
                  </a:lnTo>
                  <a:lnTo>
                    <a:pt x="7899912" y="30484"/>
                  </a:lnTo>
                  <a:lnTo>
                    <a:pt x="7943659" y="46989"/>
                  </a:lnTo>
                  <a:lnTo>
                    <a:pt x="7985700" y="66742"/>
                  </a:lnTo>
                  <a:lnTo>
                    <a:pt x="8025879" y="89586"/>
                  </a:lnTo>
                  <a:lnTo>
                    <a:pt x="8064044" y="115368"/>
                  </a:lnTo>
                  <a:lnTo>
                    <a:pt x="8100041" y="143935"/>
                  </a:lnTo>
                  <a:lnTo>
                    <a:pt x="8133714" y="175133"/>
                  </a:lnTo>
                  <a:lnTo>
                    <a:pt x="8164912" y="208806"/>
                  </a:lnTo>
                  <a:lnTo>
                    <a:pt x="8193479" y="244803"/>
                  </a:lnTo>
                  <a:lnTo>
                    <a:pt x="8219261" y="282968"/>
                  </a:lnTo>
                  <a:lnTo>
                    <a:pt x="8242105" y="323147"/>
                  </a:lnTo>
                  <a:lnTo>
                    <a:pt x="8261858" y="365188"/>
                  </a:lnTo>
                  <a:lnTo>
                    <a:pt x="8278363" y="408935"/>
                  </a:lnTo>
                  <a:lnTo>
                    <a:pt x="8291469" y="454236"/>
                  </a:lnTo>
                  <a:lnTo>
                    <a:pt x="8301021" y="500935"/>
                  </a:lnTo>
                  <a:lnTo>
                    <a:pt x="8306865" y="548880"/>
                  </a:lnTo>
                  <a:lnTo>
                    <a:pt x="8308848" y="597915"/>
                  </a:lnTo>
                  <a:lnTo>
                    <a:pt x="8308848" y="2989567"/>
                  </a:lnTo>
                  <a:lnTo>
                    <a:pt x="8306865" y="3038606"/>
                  </a:lnTo>
                  <a:lnTo>
                    <a:pt x="8301021" y="3086554"/>
                  </a:lnTo>
                  <a:lnTo>
                    <a:pt x="8291469" y="3133256"/>
                  </a:lnTo>
                  <a:lnTo>
                    <a:pt x="8278363" y="3178558"/>
                  </a:lnTo>
                  <a:lnTo>
                    <a:pt x="8261858" y="3222307"/>
                  </a:lnTo>
                  <a:lnTo>
                    <a:pt x="8242105" y="3264349"/>
                  </a:lnTo>
                  <a:lnTo>
                    <a:pt x="8219261" y="3304529"/>
                  </a:lnTo>
                  <a:lnTo>
                    <a:pt x="8193479" y="3342695"/>
                  </a:lnTo>
                  <a:lnTo>
                    <a:pt x="8164912" y="3378692"/>
                  </a:lnTo>
                  <a:lnTo>
                    <a:pt x="8133714" y="3412366"/>
                  </a:lnTo>
                  <a:lnTo>
                    <a:pt x="8100041" y="3443563"/>
                  </a:lnTo>
                  <a:lnTo>
                    <a:pt x="8064044" y="3472130"/>
                  </a:lnTo>
                  <a:lnTo>
                    <a:pt x="8025879" y="3497912"/>
                  </a:lnTo>
                  <a:lnTo>
                    <a:pt x="7985700" y="3520756"/>
                  </a:lnTo>
                  <a:lnTo>
                    <a:pt x="7943659" y="3540507"/>
                  </a:lnTo>
                  <a:lnTo>
                    <a:pt x="7899912" y="3557013"/>
                  </a:lnTo>
                  <a:lnTo>
                    <a:pt x="7854611" y="3570118"/>
                  </a:lnTo>
                  <a:lnTo>
                    <a:pt x="7807912" y="3579670"/>
                  </a:lnTo>
                  <a:lnTo>
                    <a:pt x="7759967" y="3585513"/>
                  </a:lnTo>
                  <a:lnTo>
                    <a:pt x="7710932" y="3587496"/>
                  </a:lnTo>
                  <a:lnTo>
                    <a:pt x="5288788" y="3587496"/>
                  </a:lnTo>
                  <a:lnTo>
                    <a:pt x="5239752" y="3585513"/>
                  </a:lnTo>
                  <a:lnTo>
                    <a:pt x="5191807" y="3579670"/>
                  </a:lnTo>
                  <a:lnTo>
                    <a:pt x="5145108" y="3570118"/>
                  </a:lnTo>
                  <a:lnTo>
                    <a:pt x="5099807" y="3557013"/>
                  </a:lnTo>
                  <a:lnTo>
                    <a:pt x="5056060" y="3540507"/>
                  </a:lnTo>
                  <a:lnTo>
                    <a:pt x="5014019" y="3520756"/>
                  </a:lnTo>
                  <a:lnTo>
                    <a:pt x="4973840" y="3497912"/>
                  </a:lnTo>
                  <a:lnTo>
                    <a:pt x="4935675" y="3472130"/>
                  </a:lnTo>
                  <a:lnTo>
                    <a:pt x="4899678" y="3443563"/>
                  </a:lnTo>
                  <a:lnTo>
                    <a:pt x="4866005" y="3412366"/>
                  </a:lnTo>
                  <a:lnTo>
                    <a:pt x="4834807" y="3378692"/>
                  </a:lnTo>
                  <a:lnTo>
                    <a:pt x="4806240" y="3342695"/>
                  </a:lnTo>
                  <a:lnTo>
                    <a:pt x="4780458" y="3304529"/>
                  </a:lnTo>
                  <a:lnTo>
                    <a:pt x="4757614" y="3264349"/>
                  </a:lnTo>
                  <a:lnTo>
                    <a:pt x="4737861" y="3222307"/>
                  </a:lnTo>
                  <a:lnTo>
                    <a:pt x="4721356" y="3178558"/>
                  </a:lnTo>
                  <a:lnTo>
                    <a:pt x="4708250" y="3133256"/>
                  </a:lnTo>
                  <a:lnTo>
                    <a:pt x="4698698" y="3086554"/>
                  </a:lnTo>
                  <a:lnTo>
                    <a:pt x="4692854" y="3038606"/>
                  </a:lnTo>
                  <a:lnTo>
                    <a:pt x="4690872" y="2989567"/>
                  </a:lnTo>
                  <a:lnTo>
                    <a:pt x="4690872" y="5979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  <a:prstDash val="sysDashDot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860856" y="883107"/>
            <a:ext cx="55664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1055" algn="l"/>
              </a:tabLst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	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890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59889" algn="l"/>
              </a:tabLst>
            </a:pPr>
            <a:r>
              <a:rPr dirty="0" sz="2800" spc="185"/>
              <a:t>Failover	</a:t>
            </a:r>
            <a:r>
              <a:rPr dirty="0" sz="2800" spc="190"/>
              <a:t>scripts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35355" y="990346"/>
            <a:ext cx="4848860" cy="2147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Failover scripts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r>
              <a:rPr dirty="0" sz="24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to: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4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Traffic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rerouting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tenant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Trebuchet MS"/>
              <a:buAutoNum type="arabicPeriod"/>
            </a:pPr>
            <a:endParaRPr sz="345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eriod"/>
              <a:tabLst>
                <a:tab pos="355600" algn="l"/>
              </a:tabLst>
            </a:pP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Change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direction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408" y="978408"/>
            <a:ext cx="2680716" cy="2679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61106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5975" algn="l"/>
                <a:tab pos="3371850" algn="l"/>
              </a:tabLst>
            </a:pPr>
            <a:r>
              <a:rPr dirty="0" sz="2800" spc="280">
                <a:solidFill>
                  <a:srgbClr val="FFFFFF"/>
                </a:solidFill>
              </a:rPr>
              <a:t>K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-25">
                <a:solidFill>
                  <a:srgbClr val="FFFFFF"/>
                </a:solidFill>
              </a:rPr>
              <a:t>y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310">
                <a:solidFill>
                  <a:srgbClr val="FFFFFF"/>
                </a:solidFill>
              </a:rPr>
              <a:t>u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-130">
                <a:solidFill>
                  <a:srgbClr val="FFFFFF"/>
                </a:solidFill>
              </a:rPr>
              <a:t>l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30">
                <a:solidFill>
                  <a:srgbClr val="FFFFFF"/>
                </a:solidFill>
              </a:rPr>
              <a:t>d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40">
                <a:solidFill>
                  <a:srgbClr val="FFFFFF"/>
                </a:solidFill>
              </a:rPr>
              <a:t>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8414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65020" algn="l"/>
                <a:tab pos="2783205" algn="l"/>
                <a:tab pos="4511675" algn="l"/>
              </a:tabLst>
            </a:pPr>
            <a:r>
              <a:rPr dirty="0" sz="2800" spc="250"/>
              <a:t>Tolerance	</a:t>
            </a:r>
            <a:r>
              <a:rPr dirty="0" sz="2800" spc="220"/>
              <a:t>for	</a:t>
            </a:r>
            <a:r>
              <a:rPr dirty="0" sz="2800" spc="280"/>
              <a:t>network	</a:t>
            </a:r>
            <a:r>
              <a:rPr dirty="0" sz="2800" spc="290"/>
              <a:t>partitioning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6460235" y="3499103"/>
            <a:ext cx="2068195" cy="1130935"/>
          </a:xfrm>
          <a:custGeom>
            <a:avLst/>
            <a:gdLst/>
            <a:ahLst/>
            <a:cxnLst/>
            <a:rect l="l" t="t" r="r" b="b"/>
            <a:pathLst>
              <a:path w="2068195" h="1130935">
                <a:moveTo>
                  <a:pt x="0" y="188468"/>
                </a:moveTo>
                <a:lnTo>
                  <a:pt x="6728" y="138347"/>
                </a:lnTo>
                <a:lnTo>
                  <a:pt x="25719" y="93321"/>
                </a:lnTo>
                <a:lnTo>
                  <a:pt x="55181" y="55181"/>
                </a:lnTo>
                <a:lnTo>
                  <a:pt x="93321" y="25719"/>
                </a:lnTo>
                <a:lnTo>
                  <a:pt x="138347" y="6728"/>
                </a:lnTo>
                <a:lnTo>
                  <a:pt x="188467" y="0"/>
                </a:lnTo>
                <a:lnTo>
                  <a:pt x="1879599" y="0"/>
                </a:lnTo>
                <a:lnTo>
                  <a:pt x="1929720" y="6728"/>
                </a:lnTo>
                <a:lnTo>
                  <a:pt x="1974746" y="25719"/>
                </a:lnTo>
                <a:lnTo>
                  <a:pt x="2012886" y="55181"/>
                </a:lnTo>
                <a:lnTo>
                  <a:pt x="2042348" y="93321"/>
                </a:lnTo>
                <a:lnTo>
                  <a:pt x="2061339" y="138347"/>
                </a:lnTo>
                <a:lnTo>
                  <a:pt x="2068067" y="188468"/>
                </a:lnTo>
                <a:lnTo>
                  <a:pt x="2068067" y="942340"/>
                </a:lnTo>
                <a:lnTo>
                  <a:pt x="2061339" y="992442"/>
                </a:lnTo>
                <a:lnTo>
                  <a:pt x="2042348" y="1037463"/>
                </a:lnTo>
                <a:lnTo>
                  <a:pt x="2012886" y="1075607"/>
                </a:lnTo>
                <a:lnTo>
                  <a:pt x="1974746" y="1105076"/>
                </a:lnTo>
                <a:lnTo>
                  <a:pt x="1929720" y="1124075"/>
                </a:lnTo>
                <a:lnTo>
                  <a:pt x="1879599" y="1130808"/>
                </a:lnTo>
                <a:lnTo>
                  <a:pt x="188467" y="1130808"/>
                </a:lnTo>
                <a:lnTo>
                  <a:pt x="138347" y="1124075"/>
                </a:lnTo>
                <a:lnTo>
                  <a:pt x="93321" y="1105076"/>
                </a:lnTo>
                <a:lnTo>
                  <a:pt x="55181" y="1075607"/>
                </a:lnTo>
                <a:lnTo>
                  <a:pt x="25719" y="1037463"/>
                </a:lnTo>
                <a:lnTo>
                  <a:pt x="6728" y="992442"/>
                </a:lnTo>
                <a:lnTo>
                  <a:pt x="0" y="942340"/>
                </a:lnTo>
                <a:lnTo>
                  <a:pt x="0" y="188468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022083" y="3900017"/>
            <a:ext cx="94741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9223" y="3499103"/>
            <a:ext cx="2068195" cy="1290955"/>
          </a:xfrm>
          <a:custGeom>
            <a:avLst/>
            <a:gdLst/>
            <a:ahLst/>
            <a:cxnLst/>
            <a:rect l="l" t="t" r="r" b="b"/>
            <a:pathLst>
              <a:path w="2068195" h="1290954">
                <a:moveTo>
                  <a:pt x="0" y="215138"/>
                </a:moveTo>
                <a:lnTo>
                  <a:pt x="5681" y="165791"/>
                </a:lnTo>
                <a:lnTo>
                  <a:pt x="21866" y="120501"/>
                </a:lnTo>
                <a:lnTo>
                  <a:pt x="47262" y="80557"/>
                </a:lnTo>
                <a:lnTo>
                  <a:pt x="80578" y="47246"/>
                </a:lnTo>
                <a:lnTo>
                  <a:pt x="120524" y="21857"/>
                </a:lnTo>
                <a:lnTo>
                  <a:pt x="165807" y="5679"/>
                </a:lnTo>
                <a:lnTo>
                  <a:pt x="215138" y="0"/>
                </a:lnTo>
                <a:lnTo>
                  <a:pt x="1852930" y="0"/>
                </a:lnTo>
                <a:lnTo>
                  <a:pt x="1902276" y="5679"/>
                </a:lnTo>
                <a:lnTo>
                  <a:pt x="1947566" y="21857"/>
                </a:lnTo>
                <a:lnTo>
                  <a:pt x="1987510" y="47246"/>
                </a:lnTo>
                <a:lnTo>
                  <a:pt x="2020821" y="80557"/>
                </a:lnTo>
                <a:lnTo>
                  <a:pt x="2046210" y="120501"/>
                </a:lnTo>
                <a:lnTo>
                  <a:pt x="2062388" y="165791"/>
                </a:lnTo>
                <a:lnTo>
                  <a:pt x="2068068" y="215138"/>
                </a:lnTo>
                <a:lnTo>
                  <a:pt x="2068068" y="1075690"/>
                </a:lnTo>
                <a:lnTo>
                  <a:pt x="2062388" y="1125020"/>
                </a:lnTo>
                <a:lnTo>
                  <a:pt x="2046210" y="1170303"/>
                </a:lnTo>
                <a:lnTo>
                  <a:pt x="2020821" y="1210249"/>
                </a:lnTo>
                <a:lnTo>
                  <a:pt x="1987510" y="1243565"/>
                </a:lnTo>
                <a:lnTo>
                  <a:pt x="1947566" y="1268961"/>
                </a:lnTo>
                <a:lnTo>
                  <a:pt x="1902276" y="1285146"/>
                </a:lnTo>
                <a:lnTo>
                  <a:pt x="1852930" y="1290828"/>
                </a:lnTo>
                <a:lnTo>
                  <a:pt x="215138" y="1290828"/>
                </a:lnTo>
                <a:lnTo>
                  <a:pt x="165807" y="1285146"/>
                </a:lnTo>
                <a:lnTo>
                  <a:pt x="120524" y="1268961"/>
                </a:lnTo>
                <a:lnTo>
                  <a:pt x="80578" y="1243565"/>
                </a:lnTo>
                <a:lnTo>
                  <a:pt x="47262" y="1210249"/>
                </a:lnTo>
                <a:lnTo>
                  <a:pt x="21866" y="1170303"/>
                </a:lnTo>
                <a:lnTo>
                  <a:pt x="5681" y="1125020"/>
                </a:lnTo>
                <a:lnTo>
                  <a:pt x="0" y="1075690"/>
                </a:lnTo>
                <a:lnTo>
                  <a:pt x="0" y="215138"/>
                </a:lnTo>
                <a:close/>
              </a:path>
            </a:pathLst>
          </a:custGeom>
          <a:ln w="9143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207414" y="3980179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7292" y="3797808"/>
            <a:ext cx="3743325" cy="693420"/>
          </a:xfrm>
          <a:custGeom>
            <a:avLst/>
            <a:gdLst/>
            <a:ahLst/>
            <a:cxnLst/>
            <a:rect l="l" t="t" r="r" b="b"/>
            <a:pathLst>
              <a:path w="3743325" h="693420">
                <a:moveTo>
                  <a:pt x="3742944" y="0"/>
                </a:moveTo>
                <a:lnTo>
                  <a:pt x="0" y="0"/>
                </a:lnTo>
                <a:lnTo>
                  <a:pt x="0" y="693420"/>
                </a:lnTo>
                <a:lnTo>
                  <a:pt x="3742944" y="693420"/>
                </a:lnTo>
                <a:lnTo>
                  <a:pt x="3742944" y="0"/>
                </a:lnTo>
                <a:close/>
              </a:path>
            </a:pathLst>
          </a:custGeom>
          <a:solidFill>
            <a:srgbClr val="4D4D4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35355" y="1501266"/>
            <a:ext cx="8069580" cy="188658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203835">
              <a:lnSpc>
                <a:spcPct val="100000"/>
              </a:lnSpc>
              <a:spcBef>
                <a:spcPts val="105"/>
              </a:spcBef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Failure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one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region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not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lead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failure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20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Regional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independence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request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serving </a:t>
            </a:r>
            <a:r>
              <a:rPr dirty="0" sz="2000" spc="26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2000" spc="10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API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calls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000" spc="-4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one 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region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0">
                <a:solidFill>
                  <a:srgbClr val="FFFFFF"/>
                </a:solidFill>
                <a:latin typeface="Trebuchet MS"/>
                <a:cs typeface="Trebuchet MS"/>
              </a:rPr>
              <a:t>another</a:t>
            </a:r>
            <a:endParaRPr sz="2000">
              <a:latin typeface="Trebuchet MS"/>
              <a:cs typeface="Trebuchet MS"/>
            </a:endParaRPr>
          </a:p>
          <a:p>
            <a:pPr marL="3641725">
              <a:lnSpc>
                <a:spcPts val="1689"/>
              </a:lnSpc>
            </a:pPr>
            <a:r>
              <a:rPr dirty="0" sz="1800" spc="30">
                <a:solidFill>
                  <a:srgbClr val="00AFEF"/>
                </a:solidFill>
                <a:latin typeface="Trebuchet MS"/>
                <a:cs typeface="Trebuchet MS"/>
              </a:rPr>
              <a:t>Backbone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45991" y="3326891"/>
            <a:ext cx="1767839" cy="1766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2923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42110" algn="l"/>
                <a:tab pos="2623820" algn="l"/>
                <a:tab pos="4800600" algn="l"/>
              </a:tabLst>
            </a:pPr>
            <a:r>
              <a:rPr dirty="0" sz="2800" spc="240"/>
              <a:t>Minimal	</a:t>
            </a:r>
            <a:r>
              <a:rPr dirty="0" sz="2800" spc="175"/>
              <a:t>data	</a:t>
            </a:r>
            <a:r>
              <a:rPr dirty="0" sz="2800" spc="195"/>
              <a:t>replication	</a:t>
            </a:r>
            <a:r>
              <a:rPr dirty="0" sz="2800" spc="225"/>
              <a:t>requirements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1283970"/>
            <a:ext cx="436118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Does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need to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0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replicated?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355" y="2381504"/>
            <a:ext cx="582612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If 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yes, </a:t>
            </a:r>
            <a:r>
              <a:rPr dirty="0" sz="2000" spc="75">
                <a:solidFill>
                  <a:srgbClr val="FFFFFF"/>
                </a:solidFill>
                <a:latin typeface="Trebuchet MS"/>
                <a:cs typeface="Trebuchet MS"/>
              </a:rPr>
              <a:t>does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need to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replicated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90">
                <a:solidFill>
                  <a:srgbClr val="FFFFFF"/>
                </a:solidFill>
                <a:latin typeface="Trebuchet MS"/>
                <a:cs typeface="Trebuchet MS"/>
              </a:rPr>
              <a:t>synchronously?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355" y="3479038"/>
            <a:ext cx="59855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95">
                <a:solidFill>
                  <a:srgbClr val="FFFFFF"/>
                </a:solidFill>
                <a:latin typeface="Trebuchet MS"/>
                <a:cs typeface="Trebuchet MS"/>
              </a:rPr>
              <a:t>Does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need to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be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replicated</a:t>
            </a:r>
            <a:r>
              <a:rPr dirty="0" sz="20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FFFF"/>
                </a:solidFill>
                <a:latin typeface="Trebuchet MS"/>
                <a:cs typeface="Trebuchet MS"/>
              </a:rPr>
              <a:t>continuously?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1871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794000" algn="l"/>
                <a:tab pos="3341370" algn="l"/>
              </a:tabLst>
            </a:pPr>
            <a:r>
              <a:rPr dirty="0" sz="2800" spc="310"/>
              <a:t>C</a:t>
            </a:r>
            <a:r>
              <a:rPr dirty="0" sz="2800" spc="260"/>
              <a:t>l</a:t>
            </a:r>
            <a:r>
              <a:rPr dirty="0" sz="2800" spc="295"/>
              <a:t>a</a:t>
            </a:r>
            <a:r>
              <a:rPr dirty="0" sz="2800" spc="370"/>
              <a:t>ss</a:t>
            </a:r>
            <a:r>
              <a:rPr dirty="0" sz="2800" spc="200"/>
              <a:t>i</a:t>
            </a:r>
            <a:r>
              <a:rPr dirty="0" sz="2800" spc="300"/>
              <a:t>f</a:t>
            </a:r>
            <a:r>
              <a:rPr dirty="0" sz="2800" spc="200"/>
              <a:t>i</a:t>
            </a:r>
            <a:r>
              <a:rPr dirty="0" sz="2800" spc="190"/>
              <a:t>c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 spc="200"/>
              <a:t>i</a:t>
            </a:r>
            <a:r>
              <a:rPr dirty="0" sz="2800" spc="409"/>
              <a:t>o</a:t>
            </a:r>
            <a:r>
              <a:rPr dirty="0" sz="2800" spc="110"/>
              <a:t>n</a:t>
            </a:r>
            <a:r>
              <a:rPr dirty="0" sz="2800"/>
              <a:t>	</a:t>
            </a:r>
            <a:r>
              <a:rPr dirty="0" sz="2800" spc="409"/>
              <a:t>o</a:t>
            </a:r>
            <a:r>
              <a:rPr dirty="0" sz="2800" spc="5"/>
              <a:t>f</a:t>
            </a:r>
            <a:r>
              <a:rPr dirty="0" sz="2800"/>
              <a:t>	</a:t>
            </a:r>
            <a:r>
              <a:rPr dirty="0" sz="2800" spc="375"/>
              <a:t>d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/>
              <a:t>a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12420" y="1653552"/>
            <a:ext cx="1999614" cy="830580"/>
            <a:chOff x="312420" y="1653552"/>
            <a:chExt cx="1999614" cy="830580"/>
          </a:xfrm>
        </p:grpSpPr>
        <p:sp>
          <p:nvSpPr>
            <p:cNvPr id="4" name="object 4"/>
            <p:cNvSpPr/>
            <p:nvPr/>
          </p:nvSpPr>
          <p:spPr>
            <a:xfrm>
              <a:off x="312420" y="1653552"/>
              <a:ext cx="1999488" cy="830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9664" y="1677924"/>
              <a:ext cx="1909572" cy="7406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59664" y="1677924"/>
              <a:ext cx="1910080" cy="741045"/>
            </a:xfrm>
            <a:custGeom>
              <a:avLst/>
              <a:gdLst/>
              <a:ahLst/>
              <a:cxnLst/>
              <a:rect l="l" t="t" r="r" b="b"/>
              <a:pathLst>
                <a:path w="1910080" h="741044">
                  <a:moveTo>
                    <a:pt x="0" y="740663"/>
                  </a:moveTo>
                  <a:lnTo>
                    <a:pt x="1909572" y="740663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740663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355091" y="1673351"/>
            <a:ext cx="1918970" cy="749935"/>
          </a:xfrm>
          <a:prstGeom prst="rect">
            <a:avLst/>
          </a:prstGeom>
        </p:spPr>
        <p:txBody>
          <a:bodyPr wrap="square" lIns="0" tIns="192405" rIns="0" bIns="0" rtlCol="0" vert="horz">
            <a:spAutoFit/>
          </a:bodyPr>
          <a:lstStyle/>
          <a:p>
            <a:pPr marL="231775">
              <a:lnSpc>
                <a:spcPct val="100000"/>
              </a:lnSpc>
              <a:spcBef>
                <a:spcPts val="1515"/>
              </a:spcBef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4901" y="1629143"/>
            <a:ext cx="4135120" cy="1672589"/>
            <a:chOff x="354901" y="1629143"/>
            <a:chExt cx="4135120" cy="1672589"/>
          </a:xfrm>
        </p:grpSpPr>
        <p:sp>
          <p:nvSpPr>
            <p:cNvPr id="9" name="object 9"/>
            <p:cNvSpPr/>
            <p:nvPr/>
          </p:nvSpPr>
          <p:spPr>
            <a:xfrm>
              <a:off x="359663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80" h="878204">
                  <a:moveTo>
                    <a:pt x="1909572" y="0"/>
                  </a:moveTo>
                  <a:lnTo>
                    <a:pt x="0" y="0"/>
                  </a:lnTo>
                  <a:lnTo>
                    <a:pt x="0" y="877824"/>
                  </a:lnTo>
                  <a:lnTo>
                    <a:pt x="1909572" y="877824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CAE6FF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59663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80" h="878204">
                  <a:moveTo>
                    <a:pt x="0" y="877824"/>
                  </a:moveTo>
                  <a:lnTo>
                    <a:pt x="1909572" y="877824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9143">
              <a:solidFill>
                <a:srgbClr val="CAE6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490215" y="1653552"/>
              <a:ext cx="1999487" cy="830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604515" y="1629143"/>
              <a:ext cx="1772411" cy="9250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7459" y="1677924"/>
              <a:ext cx="1909572" cy="74066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37459" y="1677924"/>
              <a:ext cx="1910080" cy="741045"/>
            </a:xfrm>
            <a:custGeom>
              <a:avLst/>
              <a:gdLst/>
              <a:ahLst/>
              <a:cxnLst/>
              <a:rect l="l" t="t" r="r" b="b"/>
              <a:pathLst>
                <a:path w="1910079" h="741044">
                  <a:moveTo>
                    <a:pt x="0" y="740663"/>
                  </a:moveTo>
                  <a:lnTo>
                    <a:pt x="1909572" y="740663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740663"/>
                  </a:lnTo>
                  <a:close/>
                </a:path>
              </a:pathLst>
            </a:custGeom>
            <a:ln w="9144">
              <a:solidFill>
                <a:srgbClr val="08F6B3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537460" y="1677923"/>
            <a:ext cx="1910080" cy="741045"/>
          </a:xfrm>
          <a:prstGeom prst="rect">
            <a:avLst/>
          </a:prstGeom>
          <a:ln w="9144">
            <a:solidFill>
              <a:srgbClr val="08F6B3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algn="ctr" marL="635">
              <a:lnSpc>
                <a:spcPts val="2330"/>
              </a:lnSpc>
              <a:spcBef>
                <a:spcPts val="35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Catalog</a:t>
            </a:r>
            <a:endParaRPr sz="2000">
              <a:latin typeface="Trebuchet MS"/>
              <a:cs typeface="Trebuchet MS"/>
            </a:endParaRPr>
          </a:p>
          <a:p>
            <a:pPr algn="ctr" marL="1905">
              <a:lnSpc>
                <a:spcPts val="2330"/>
              </a:lnSpc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information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32697" y="1629143"/>
            <a:ext cx="4135120" cy="1672589"/>
            <a:chOff x="2532697" y="1629143"/>
            <a:chExt cx="4135120" cy="1672589"/>
          </a:xfrm>
        </p:grpSpPr>
        <p:sp>
          <p:nvSpPr>
            <p:cNvPr id="17" name="object 17"/>
            <p:cNvSpPr/>
            <p:nvPr/>
          </p:nvSpPr>
          <p:spPr>
            <a:xfrm>
              <a:off x="2537460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1909572" y="0"/>
                  </a:moveTo>
                  <a:lnTo>
                    <a:pt x="0" y="0"/>
                  </a:lnTo>
                  <a:lnTo>
                    <a:pt x="0" y="877824"/>
                  </a:lnTo>
                  <a:lnTo>
                    <a:pt x="1909572" y="877824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CAFBF8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537460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0" y="877824"/>
                  </a:moveTo>
                  <a:lnTo>
                    <a:pt x="1909572" y="877824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9143">
              <a:solidFill>
                <a:srgbClr val="CAFBF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668011" y="1653552"/>
              <a:ext cx="1999488" cy="830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055108" y="1629143"/>
              <a:ext cx="1290827" cy="9250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715255" y="1677924"/>
              <a:ext cx="1909572" cy="74066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15255" y="1677924"/>
              <a:ext cx="1910080" cy="741045"/>
            </a:xfrm>
            <a:custGeom>
              <a:avLst/>
              <a:gdLst/>
              <a:ahLst/>
              <a:cxnLst/>
              <a:rect l="l" t="t" r="r" b="b"/>
              <a:pathLst>
                <a:path w="1910079" h="741044">
                  <a:moveTo>
                    <a:pt x="0" y="740663"/>
                  </a:moveTo>
                  <a:lnTo>
                    <a:pt x="1909572" y="740663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740663"/>
                  </a:lnTo>
                  <a:close/>
                </a:path>
              </a:pathLst>
            </a:custGeom>
            <a:ln w="9144">
              <a:solidFill>
                <a:srgbClr val="11EB3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715255" y="1677923"/>
            <a:ext cx="1910080" cy="741045"/>
          </a:xfrm>
          <a:prstGeom prst="rect">
            <a:avLst/>
          </a:prstGeom>
          <a:ln w="9144">
            <a:solidFill>
              <a:srgbClr val="11EB34"/>
            </a:solidFill>
          </a:ln>
        </p:spPr>
        <p:txBody>
          <a:bodyPr wrap="square" lIns="0" tIns="44450" rIns="0" bIns="0" rtlCol="0" vert="horz">
            <a:spAutoFit/>
          </a:bodyPr>
          <a:lstStyle/>
          <a:p>
            <a:pPr marL="541655">
              <a:lnSpc>
                <a:spcPts val="2330"/>
              </a:lnSpc>
              <a:spcBef>
                <a:spcPts val="350"/>
              </a:spcBef>
            </a:pP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Events,</a:t>
            </a:r>
            <a:endParaRPr sz="2000">
              <a:latin typeface="Trebuchet MS"/>
              <a:cs typeface="Trebuchet MS"/>
            </a:endParaRPr>
          </a:p>
          <a:p>
            <a:pPr marL="542925">
              <a:lnSpc>
                <a:spcPts val="2330"/>
              </a:lnSpc>
            </a:pP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objects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710493" y="1653552"/>
            <a:ext cx="4135120" cy="1647825"/>
            <a:chOff x="4710493" y="1653552"/>
            <a:chExt cx="4135120" cy="1647825"/>
          </a:xfrm>
        </p:grpSpPr>
        <p:sp>
          <p:nvSpPr>
            <p:cNvPr id="25" name="object 25"/>
            <p:cNvSpPr/>
            <p:nvPr/>
          </p:nvSpPr>
          <p:spPr>
            <a:xfrm>
              <a:off x="4715255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1909572" y="0"/>
                  </a:moveTo>
                  <a:lnTo>
                    <a:pt x="0" y="0"/>
                  </a:lnTo>
                  <a:lnTo>
                    <a:pt x="0" y="877824"/>
                  </a:lnTo>
                  <a:lnTo>
                    <a:pt x="1909572" y="877824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CAF8DC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15255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0" y="877824"/>
                  </a:moveTo>
                  <a:lnTo>
                    <a:pt x="1909572" y="877824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9143">
              <a:solidFill>
                <a:srgbClr val="CAF8D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845807" y="1653552"/>
              <a:ext cx="1999488" cy="8305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893051" y="1677924"/>
              <a:ext cx="1909572" cy="74066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893052" y="1677923"/>
            <a:ext cx="1910080" cy="741045"/>
          </a:xfrm>
          <a:prstGeom prst="rect">
            <a:avLst/>
          </a:prstGeom>
          <a:ln w="9144">
            <a:solidFill>
              <a:srgbClr val="69E218"/>
            </a:solidFill>
          </a:ln>
        </p:spPr>
        <p:txBody>
          <a:bodyPr wrap="square" lIns="0" tIns="187960" rIns="0" bIns="0" rtlCol="0" vert="horz">
            <a:spAutoFit/>
          </a:bodyPr>
          <a:lstStyle/>
          <a:p>
            <a:pPr marL="316230">
              <a:lnSpc>
                <a:spcPct val="100000"/>
              </a:lnSpc>
              <a:spcBef>
                <a:spcPts val="1480"/>
              </a:spcBef>
            </a:pP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888480" y="2414016"/>
            <a:ext cx="1918970" cy="887094"/>
            <a:chOff x="6888480" y="2414016"/>
            <a:chExt cx="1918970" cy="887094"/>
          </a:xfrm>
        </p:grpSpPr>
        <p:sp>
          <p:nvSpPr>
            <p:cNvPr id="31" name="object 31"/>
            <p:cNvSpPr/>
            <p:nvPr/>
          </p:nvSpPr>
          <p:spPr>
            <a:xfrm>
              <a:off x="6893052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1909572" y="0"/>
                  </a:moveTo>
                  <a:lnTo>
                    <a:pt x="0" y="0"/>
                  </a:lnTo>
                  <a:lnTo>
                    <a:pt x="0" y="877824"/>
                  </a:lnTo>
                  <a:lnTo>
                    <a:pt x="1909572" y="877824"/>
                  </a:lnTo>
                  <a:lnTo>
                    <a:pt x="1909572" y="0"/>
                  </a:lnTo>
                  <a:close/>
                </a:path>
              </a:pathLst>
            </a:custGeom>
            <a:solidFill>
              <a:srgbClr val="D3F4CC">
                <a:alpha val="90194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893052" y="2418588"/>
              <a:ext cx="1910080" cy="878205"/>
            </a:xfrm>
            <a:custGeom>
              <a:avLst/>
              <a:gdLst/>
              <a:ahLst/>
              <a:cxnLst/>
              <a:rect l="l" t="t" r="r" b="b"/>
              <a:pathLst>
                <a:path w="1910079" h="878204">
                  <a:moveTo>
                    <a:pt x="0" y="877824"/>
                  </a:moveTo>
                  <a:lnTo>
                    <a:pt x="1909572" y="877824"/>
                  </a:lnTo>
                  <a:lnTo>
                    <a:pt x="1909572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9143">
              <a:solidFill>
                <a:srgbClr val="D3F4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355091" y="2423160"/>
            <a:ext cx="1918970" cy="878205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imes New Roman"/>
              <a:cs typeface="Times New Roman"/>
            </a:endParaRPr>
          </a:p>
          <a:p>
            <a:pPr marL="92710">
              <a:lnSpc>
                <a:spcPct val="100000"/>
              </a:lnSpc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Purchase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record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2537460" y="2682367"/>
            <a:ext cx="1910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987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Product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details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15255" y="2682367"/>
            <a:ext cx="1910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2255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Click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893052" y="2682367"/>
            <a:ext cx="19100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24485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Https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logs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0608" y="3408045"/>
            <a:ext cx="1780539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Low</a:t>
            </a:r>
            <a:r>
              <a:rPr dirty="0" sz="2400" spc="-1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volume, 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highly 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891908" y="3408045"/>
            <a:ext cx="1860550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High</a:t>
            </a:r>
            <a:r>
              <a:rPr dirty="0" sz="24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volume, 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less  </a:t>
            </a:r>
            <a:r>
              <a:rPr dirty="0" sz="2400" spc="-55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4900371"/>
            <a:ext cx="28530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7E7E7E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2017,</a:t>
            </a:r>
            <a:r>
              <a:rPr dirty="0" sz="700" spc="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7E7E7E"/>
                </a:solidFill>
                <a:latin typeface="Trebuchet MS"/>
                <a:cs typeface="Trebuchet MS"/>
              </a:rPr>
              <a:t>Amazon</a:t>
            </a:r>
            <a:r>
              <a:rPr dirty="0" sz="700" spc="-2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Services, 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or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Affiliates.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E7E7E"/>
                </a:solidFill>
                <a:latin typeface="Trebuchet MS"/>
                <a:cs typeface="Trebuchet MS"/>
              </a:rPr>
              <a:t>All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rights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442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51560" algn="l"/>
                <a:tab pos="1724025" algn="l"/>
                <a:tab pos="2941955" algn="l"/>
                <a:tab pos="5206365" algn="l"/>
              </a:tabLst>
            </a:pPr>
            <a:r>
              <a:rPr dirty="0" sz="2800" spc="540"/>
              <a:t>S</a:t>
            </a:r>
            <a:r>
              <a:rPr dirty="0" sz="2800" spc="340"/>
              <a:t>y</a:t>
            </a:r>
            <a:r>
              <a:rPr dirty="0" sz="2800" spc="405"/>
              <a:t>n</a:t>
            </a:r>
            <a:r>
              <a:rPr dirty="0" sz="2800" spc="-100"/>
              <a:t>c</a:t>
            </a:r>
            <a:r>
              <a:rPr dirty="0" sz="2800"/>
              <a:t>	</a:t>
            </a:r>
            <a:r>
              <a:rPr dirty="0" sz="2800" spc="345"/>
              <a:t>v</a:t>
            </a:r>
            <a:r>
              <a:rPr dirty="0" sz="2800" spc="370"/>
              <a:t>s</a:t>
            </a:r>
            <a:r>
              <a:rPr dirty="0" sz="2800" spc="-335"/>
              <a:t>.</a:t>
            </a:r>
            <a:r>
              <a:rPr dirty="0" sz="2800"/>
              <a:t>	</a:t>
            </a:r>
            <a:r>
              <a:rPr dirty="0" sz="2800" spc="295"/>
              <a:t>a</a:t>
            </a:r>
            <a:r>
              <a:rPr dirty="0" sz="2800" spc="370"/>
              <a:t>s</a:t>
            </a:r>
            <a:r>
              <a:rPr dirty="0" sz="2800" spc="340"/>
              <a:t>y</a:t>
            </a:r>
            <a:r>
              <a:rPr dirty="0" sz="2800" spc="405"/>
              <a:t>n</a:t>
            </a:r>
            <a:r>
              <a:rPr dirty="0" sz="2800" spc="-100"/>
              <a:t>c</a:t>
            </a:r>
            <a:r>
              <a:rPr dirty="0" sz="2800"/>
              <a:t>	</a:t>
            </a:r>
            <a:r>
              <a:rPr dirty="0" sz="2800" spc="245"/>
              <a:t>r</a:t>
            </a:r>
            <a:r>
              <a:rPr dirty="0" sz="2800" spc="240"/>
              <a:t>e</a:t>
            </a:r>
            <a:r>
              <a:rPr dirty="0" sz="2800" spc="390"/>
              <a:t>p</a:t>
            </a:r>
            <a:r>
              <a:rPr dirty="0" sz="2800" spc="260"/>
              <a:t>l</a:t>
            </a:r>
            <a:r>
              <a:rPr dirty="0" sz="2800" spc="200"/>
              <a:t>i</a:t>
            </a:r>
            <a:r>
              <a:rPr dirty="0" sz="2800" spc="190"/>
              <a:t>c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 spc="200"/>
              <a:t>i</a:t>
            </a:r>
            <a:r>
              <a:rPr dirty="0" sz="2800" spc="409"/>
              <a:t>o</a:t>
            </a:r>
            <a:r>
              <a:rPr dirty="0" sz="2800" spc="110"/>
              <a:t>n</a:t>
            </a:r>
            <a:r>
              <a:rPr dirty="0" sz="2800"/>
              <a:t>	</a:t>
            </a:r>
            <a:r>
              <a:rPr dirty="0" sz="2800" spc="465"/>
              <a:t>m</a:t>
            </a:r>
            <a:r>
              <a:rPr dirty="0" sz="2800" spc="409"/>
              <a:t>o</a:t>
            </a:r>
            <a:r>
              <a:rPr dirty="0" sz="2800" spc="375"/>
              <a:t>d</a:t>
            </a:r>
            <a:r>
              <a:rPr dirty="0" sz="2800" spc="240"/>
              <a:t>e</a:t>
            </a:r>
            <a:r>
              <a:rPr dirty="0" sz="2800" spc="70"/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35508" y="1185672"/>
            <a:ext cx="1199515" cy="1356360"/>
            <a:chOff x="635508" y="1185672"/>
            <a:chExt cx="1199515" cy="1356360"/>
          </a:xfrm>
        </p:grpSpPr>
        <p:sp>
          <p:nvSpPr>
            <p:cNvPr id="5" name="object 5"/>
            <p:cNvSpPr/>
            <p:nvPr/>
          </p:nvSpPr>
          <p:spPr>
            <a:xfrm>
              <a:off x="635508" y="1185672"/>
              <a:ext cx="1191768" cy="13563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8848" y="1344168"/>
              <a:ext cx="1146047" cy="11094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97230" y="1227582"/>
              <a:ext cx="1073150" cy="1237615"/>
            </a:xfrm>
            <a:custGeom>
              <a:avLst/>
              <a:gdLst/>
              <a:ahLst/>
              <a:cxnLst/>
              <a:rect l="l" t="t" r="r" b="b"/>
              <a:pathLst>
                <a:path w="1073150" h="1237614">
                  <a:moveTo>
                    <a:pt x="894080" y="0"/>
                  </a:moveTo>
                  <a:lnTo>
                    <a:pt x="178816" y="0"/>
                  </a:lnTo>
                  <a:lnTo>
                    <a:pt x="131280" y="6384"/>
                  </a:lnTo>
                  <a:lnTo>
                    <a:pt x="88565" y="24402"/>
                  </a:lnTo>
                  <a:lnTo>
                    <a:pt x="52374" y="52355"/>
                  </a:lnTo>
                  <a:lnTo>
                    <a:pt x="24414" y="88542"/>
                  </a:lnTo>
                  <a:lnTo>
                    <a:pt x="6387" y="131262"/>
                  </a:lnTo>
                  <a:lnTo>
                    <a:pt x="0" y="178815"/>
                  </a:lnTo>
                  <a:lnTo>
                    <a:pt x="0" y="1058671"/>
                  </a:lnTo>
                  <a:lnTo>
                    <a:pt x="6387" y="1106225"/>
                  </a:lnTo>
                  <a:lnTo>
                    <a:pt x="24414" y="1148945"/>
                  </a:lnTo>
                  <a:lnTo>
                    <a:pt x="52374" y="1185132"/>
                  </a:lnTo>
                  <a:lnTo>
                    <a:pt x="88565" y="1213085"/>
                  </a:lnTo>
                  <a:lnTo>
                    <a:pt x="131280" y="1231103"/>
                  </a:lnTo>
                  <a:lnTo>
                    <a:pt x="178816" y="1237487"/>
                  </a:lnTo>
                  <a:lnTo>
                    <a:pt x="894080" y="1237487"/>
                  </a:lnTo>
                  <a:lnTo>
                    <a:pt x="941633" y="1231103"/>
                  </a:lnTo>
                  <a:lnTo>
                    <a:pt x="984353" y="1213085"/>
                  </a:lnTo>
                  <a:lnTo>
                    <a:pt x="1020540" y="1185132"/>
                  </a:lnTo>
                  <a:lnTo>
                    <a:pt x="1048493" y="1148945"/>
                  </a:lnTo>
                  <a:lnTo>
                    <a:pt x="1066511" y="1106225"/>
                  </a:lnTo>
                  <a:lnTo>
                    <a:pt x="1072895" y="1058671"/>
                  </a:lnTo>
                  <a:lnTo>
                    <a:pt x="1072895" y="178815"/>
                  </a:lnTo>
                  <a:lnTo>
                    <a:pt x="1066511" y="131262"/>
                  </a:lnTo>
                  <a:lnTo>
                    <a:pt x="1048493" y="88542"/>
                  </a:lnTo>
                  <a:lnTo>
                    <a:pt x="1020540" y="52355"/>
                  </a:lnTo>
                  <a:lnTo>
                    <a:pt x="984353" y="24402"/>
                  </a:lnTo>
                  <a:lnTo>
                    <a:pt x="941633" y="6384"/>
                  </a:lnTo>
                  <a:lnTo>
                    <a:pt x="894080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7230" y="1227582"/>
              <a:ext cx="1073150" cy="1237615"/>
            </a:xfrm>
            <a:custGeom>
              <a:avLst/>
              <a:gdLst/>
              <a:ahLst/>
              <a:cxnLst/>
              <a:rect l="l" t="t" r="r" b="b"/>
              <a:pathLst>
                <a:path w="1073150" h="1237614">
                  <a:moveTo>
                    <a:pt x="0" y="178815"/>
                  </a:moveTo>
                  <a:lnTo>
                    <a:pt x="6387" y="131262"/>
                  </a:lnTo>
                  <a:lnTo>
                    <a:pt x="24414" y="88542"/>
                  </a:lnTo>
                  <a:lnTo>
                    <a:pt x="52374" y="52355"/>
                  </a:lnTo>
                  <a:lnTo>
                    <a:pt x="88565" y="24402"/>
                  </a:lnTo>
                  <a:lnTo>
                    <a:pt x="131280" y="6384"/>
                  </a:lnTo>
                  <a:lnTo>
                    <a:pt x="178816" y="0"/>
                  </a:lnTo>
                  <a:lnTo>
                    <a:pt x="894080" y="0"/>
                  </a:lnTo>
                  <a:lnTo>
                    <a:pt x="941633" y="6384"/>
                  </a:lnTo>
                  <a:lnTo>
                    <a:pt x="984353" y="24402"/>
                  </a:lnTo>
                  <a:lnTo>
                    <a:pt x="1020540" y="52355"/>
                  </a:lnTo>
                  <a:lnTo>
                    <a:pt x="1048493" y="88542"/>
                  </a:lnTo>
                  <a:lnTo>
                    <a:pt x="1066511" y="131262"/>
                  </a:lnTo>
                  <a:lnTo>
                    <a:pt x="1072895" y="178815"/>
                  </a:lnTo>
                  <a:lnTo>
                    <a:pt x="1072895" y="1058671"/>
                  </a:lnTo>
                  <a:lnTo>
                    <a:pt x="1066511" y="1106225"/>
                  </a:lnTo>
                  <a:lnTo>
                    <a:pt x="1048493" y="1148945"/>
                  </a:lnTo>
                  <a:lnTo>
                    <a:pt x="1020540" y="1185132"/>
                  </a:lnTo>
                  <a:lnTo>
                    <a:pt x="984353" y="1213085"/>
                  </a:lnTo>
                  <a:lnTo>
                    <a:pt x="941633" y="1231103"/>
                  </a:lnTo>
                  <a:lnTo>
                    <a:pt x="894080" y="1237487"/>
                  </a:lnTo>
                  <a:lnTo>
                    <a:pt x="178816" y="1237487"/>
                  </a:lnTo>
                  <a:lnTo>
                    <a:pt x="131280" y="1231103"/>
                  </a:lnTo>
                  <a:lnTo>
                    <a:pt x="88565" y="1213085"/>
                  </a:lnTo>
                  <a:lnTo>
                    <a:pt x="52374" y="1185132"/>
                  </a:lnTo>
                  <a:lnTo>
                    <a:pt x="24414" y="1148945"/>
                  </a:lnTo>
                  <a:lnTo>
                    <a:pt x="6387" y="1106225"/>
                  </a:lnTo>
                  <a:lnTo>
                    <a:pt x="0" y="1058671"/>
                  </a:lnTo>
                  <a:lnTo>
                    <a:pt x="0" y="17881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856589" y="1407414"/>
            <a:ext cx="7550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Tenant 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73451" y="1185672"/>
            <a:ext cx="1282065" cy="1356360"/>
            <a:chOff x="2473451" y="1185672"/>
            <a:chExt cx="1282065" cy="1356360"/>
          </a:xfrm>
        </p:grpSpPr>
        <p:sp>
          <p:nvSpPr>
            <p:cNvPr id="11" name="object 11"/>
            <p:cNvSpPr/>
            <p:nvPr/>
          </p:nvSpPr>
          <p:spPr>
            <a:xfrm>
              <a:off x="2473451" y="1185672"/>
              <a:ext cx="1281684" cy="13563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535173" y="1372997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4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2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4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535173" y="1227582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535173" y="1227582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199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7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199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2955417" y="1753946"/>
            <a:ext cx="3219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379720" y="1185672"/>
            <a:ext cx="1282065" cy="1356360"/>
            <a:chOff x="5379720" y="1185672"/>
            <a:chExt cx="1282065" cy="1356360"/>
          </a:xfrm>
        </p:grpSpPr>
        <p:sp>
          <p:nvSpPr>
            <p:cNvPr id="17" name="object 17"/>
            <p:cNvSpPr/>
            <p:nvPr/>
          </p:nvSpPr>
          <p:spPr>
            <a:xfrm>
              <a:off x="5379720" y="1185672"/>
              <a:ext cx="1281683" cy="13563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1442" y="1372997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84"/>
                  </a:lnTo>
                  <a:lnTo>
                    <a:pt x="17759" y="982566"/>
                  </a:lnTo>
                  <a:lnTo>
                    <a:pt x="68129" y="1015096"/>
                  </a:lnTo>
                  <a:lnTo>
                    <a:pt x="104181" y="1029801"/>
                  </a:lnTo>
                  <a:lnTo>
                    <a:pt x="146749" y="1043286"/>
                  </a:lnTo>
                  <a:lnTo>
                    <a:pt x="195289" y="1055413"/>
                  </a:lnTo>
                  <a:lnTo>
                    <a:pt x="249256" y="1066048"/>
                  </a:lnTo>
                  <a:lnTo>
                    <a:pt x="308104" y="1075054"/>
                  </a:lnTo>
                  <a:lnTo>
                    <a:pt x="371288" y="1082296"/>
                  </a:lnTo>
                  <a:lnTo>
                    <a:pt x="438263" y="1087637"/>
                  </a:lnTo>
                  <a:lnTo>
                    <a:pt x="508484" y="1090941"/>
                  </a:lnTo>
                  <a:lnTo>
                    <a:pt x="581406" y="1092072"/>
                  </a:lnTo>
                  <a:lnTo>
                    <a:pt x="654327" y="1090941"/>
                  </a:lnTo>
                  <a:lnTo>
                    <a:pt x="724548" y="1087637"/>
                  </a:lnTo>
                  <a:lnTo>
                    <a:pt x="791523" y="1082296"/>
                  </a:lnTo>
                  <a:lnTo>
                    <a:pt x="854707" y="1075054"/>
                  </a:lnTo>
                  <a:lnTo>
                    <a:pt x="913555" y="1066048"/>
                  </a:lnTo>
                  <a:lnTo>
                    <a:pt x="967522" y="1055413"/>
                  </a:lnTo>
                  <a:lnTo>
                    <a:pt x="1016062" y="1043286"/>
                  </a:lnTo>
                  <a:lnTo>
                    <a:pt x="1058630" y="1029801"/>
                  </a:lnTo>
                  <a:lnTo>
                    <a:pt x="1094682" y="1015096"/>
                  </a:lnTo>
                  <a:lnTo>
                    <a:pt x="1145052" y="982566"/>
                  </a:lnTo>
                  <a:lnTo>
                    <a:pt x="1162812" y="946784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41442" y="1227582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30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441442" y="1227582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199"/>
                  </a:lnTo>
                  <a:lnTo>
                    <a:pt x="1158281" y="1110429"/>
                  </a:lnTo>
                  <a:lnTo>
                    <a:pt x="1123671" y="1144720"/>
                  </a:lnTo>
                  <a:lnTo>
                    <a:pt x="1058630" y="1175216"/>
                  </a:lnTo>
                  <a:lnTo>
                    <a:pt x="1016062" y="1188701"/>
                  </a:lnTo>
                  <a:lnTo>
                    <a:pt x="967522" y="1200828"/>
                  </a:lnTo>
                  <a:lnTo>
                    <a:pt x="913555" y="1211463"/>
                  </a:lnTo>
                  <a:lnTo>
                    <a:pt x="854707" y="1220469"/>
                  </a:lnTo>
                  <a:lnTo>
                    <a:pt x="791523" y="1227711"/>
                  </a:lnTo>
                  <a:lnTo>
                    <a:pt x="724548" y="1233052"/>
                  </a:lnTo>
                  <a:lnTo>
                    <a:pt x="654327" y="1236356"/>
                  </a:lnTo>
                  <a:lnTo>
                    <a:pt x="581406" y="1237487"/>
                  </a:lnTo>
                  <a:lnTo>
                    <a:pt x="508484" y="1236356"/>
                  </a:lnTo>
                  <a:lnTo>
                    <a:pt x="438263" y="1233052"/>
                  </a:lnTo>
                  <a:lnTo>
                    <a:pt x="371288" y="1227711"/>
                  </a:lnTo>
                  <a:lnTo>
                    <a:pt x="308104" y="1220469"/>
                  </a:lnTo>
                  <a:lnTo>
                    <a:pt x="249256" y="1211463"/>
                  </a:lnTo>
                  <a:lnTo>
                    <a:pt x="195289" y="1200828"/>
                  </a:lnTo>
                  <a:lnTo>
                    <a:pt x="146749" y="1188701"/>
                  </a:lnTo>
                  <a:lnTo>
                    <a:pt x="104181" y="1175216"/>
                  </a:lnTo>
                  <a:lnTo>
                    <a:pt x="68129" y="1160511"/>
                  </a:lnTo>
                  <a:lnTo>
                    <a:pt x="17759" y="1127981"/>
                  </a:lnTo>
                  <a:lnTo>
                    <a:pt x="0" y="1092199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861430" y="1753946"/>
            <a:ext cx="3219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5508" y="2948939"/>
            <a:ext cx="1191895" cy="1356360"/>
            <a:chOff x="635508" y="2948939"/>
            <a:chExt cx="1191895" cy="1356360"/>
          </a:xfrm>
        </p:grpSpPr>
        <p:sp>
          <p:nvSpPr>
            <p:cNvPr id="23" name="object 23"/>
            <p:cNvSpPr/>
            <p:nvPr/>
          </p:nvSpPr>
          <p:spPr>
            <a:xfrm>
              <a:off x="635508" y="2948939"/>
              <a:ext cx="1191768" cy="13563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8848" y="3105911"/>
              <a:ext cx="1082039" cy="11094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97230" y="2990849"/>
              <a:ext cx="1073150" cy="1237615"/>
            </a:xfrm>
            <a:custGeom>
              <a:avLst/>
              <a:gdLst/>
              <a:ahLst/>
              <a:cxnLst/>
              <a:rect l="l" t="t" r="r" b="b"/>
              <a:pathLst>
                <a:path w="1073150" h="1237614">
                  <a:moveTo>
                    <a:pt x="894080" y="0"/>
                  </a:moveTo>
                  <a:lnTo>
                    <a:pt x="178816" y="0"/>
                  </a:lnTo>
                  <a:lnTo>
                    <a:pt x="131280" y="6384"/>
                  </a:lnTo>
                  <a:lnTo>
                    <a:pt x="88565" y="24402"/>
                  </a:lnTo>
                  <a:lnTo>
                    <a:pt x="52374" y="52355"/>
                  </a:lnTo>
                  <a:lnTo>
                    <a:pt x="24414" y="88542"/>
                  </a:lnTo>
                  <a:lnTo>
                    <a:pt x="6387" y="131262"/>
                  </a:lnTo>
                  <a:lnTo>
                    <a:pt x="0" y="178816"/>
                  </a:lnTo>
                  <a:lnTo>
                    <a:pt x="0" y="1058672"/>
                  </a:lnTo>
                  <a:lnTo>
                    <a:pt x="6387" y="1106207"/>
                  </a:lnTo>
                  <a:lnTo>
                    <a:pt x="24414" y="1148922"/>
                  </a:lnTo>
                  <a:lnTo>
                    <a:pt x="52374" y="1185113"/>
                  </a:lnTo>
                  <a:lnTo>
                    <a:pt x="88565" y="1213073"/>
                  </a:lnTo>
                  <a:lnTo>
                    <a:pt x="131280" y="1231100"/>
                  </a:lnTo>
                  <a:lnTo>
                    <a:pt x="178816" y="1237488"/>
                  </a:lnTo>
                  <a:lnTo>
                    <a:pt x="894080" y="1237488"/>
                  </a:lnTo>
                  <a:lnTo>
                    <a:pt x="941633" y="1231100"/>
                  </a:lnTo>
                  <a:lnTo>
                    <a:pt x="984353" y="1213073"/>
                  </a:lnTo>
                  <a:lnTo>
                    <a:pt x="1020540" y="1185113"/>
                  </a:lnTo>
                  <a:lnTo>
                    <a:pt x="1048493" y="1148922"/>
                  </a:lnTo>
                  <a:lnTo>
                    <a:pt x="1066511" y="1106207"/>
                  </a:lnTo>
                  <a:lnTo>
                    <a:pt x="1072895" y="1058672"/>
                  </a:lnTo>
                  <a:lnTo>
                    <a:pt x="1072895" y="178816"/>
                  </a:lnTo>
                  <a:lnTo>
                    <a:pt x="1066511" y="131262"/>
                  </a:lnTo>
                  <a:lnTo>
                    <a:pt x="1048493" y="88542"/>
                  </a:lnTo>
                  <a:lnTo>
                    <a:pt x="1020540" y="52355"/>
                  </a:lnTo>
                  <a:lnTo>
                    <a:pt x="984353" y="24402"/>
                  </a:lnTo>
                  <a:lnTo>
                    <a:pt x="941633" y="6384"/>
                  </a:lnTo>
                  <a:lnTo>
                    <a:pt x="894080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7230" y="2990849"/>
              <a:ext cx="1073150" cy="1237615"/>
            </a:xfrm>
            <a:custGeom>
              <a:avLst/>
              <a:gdLst/>
              <a:ahLst/>
              <a:cxnLst/>
              <a:rect l="l" t="t" r="r" b="b"/>
              <a:pathLst>
                <a:path w="1073150" h="1237614">
                  <a:moveTo>
                    <a:pt x="0" y="178816"/>
                  </a:moveTo>
                  <a:lnTo>
                    <a:pt x="6387" y="131262"/>
                  </a:lnTo>
                  <a:lnTo>
                    <a:pt x="24414" y="88542"/>
                  </a:lnTo>
                  <a:lnTo>
                    <a:pt x="52374" y="52355"/>
                  </a:lnTo>
                  <a:lnTo>
                    <a:pt x="88565" y="24402"/>
                  </a:lnTo>
                  <a:lnTo>
                    <a:pt x="131280" y="6384"/>
                  </a:lnTo>
                  <a:lnTo>
                    <a:pt x="178816" y="0"/>
                  </a:lnTo>
                  <a:lnTo>
                    <a:pt x="894080" y="0"/>
                  </a:lnTo>
                  <a:lnTo>
                    <a:pt x="941633" y="6384"/>
                  </a:lnTo>
                  <a:lnTo>
                    <a:pt x="984353" y="24402"/>
                  </a:lnTo>
                  <a:lnTo>
                    <a:pt x="1020540" y="52355"/>
                  </a:lnTo>
                  <a:lnTo>
                    <a:pt x="1048493" y="88542"/>
                  </a:lnTo>
                  <a:lnTo>
                    <a:pt x="1066511" y="131262"/>
                  </a:lnTo>
                  <a:lnTo>
                    <a:pt x="1072895" y="178816"/>
                  </a:lnTo>
                  <a:lnTo>
                    <a:pt x="1072895" y="1058672"/>
                  </a:lnTo>
                  <a:lnTo>
                    <a:pt x="1066511" y="1106207"/>
                  </a:lnTo>
                  <a:lnTo>
                    <a:pt x="1048493" y="1148922"/>
                  </a:lnTo>
                  <a:lnTo>
                    <a:pt x="1020540" y="1185113"/>
                  </a:lnTo>
                  <a:lnTo>
                    <a:pt x="984353" y="1213073"/>
                  </a:lnTo>
                  <a:lnTo>
                    <a:pt x="941633" y="1231100"/>
                  </a:lnTo>
                  <a:lnTo>
                    <a:pt x="894080" y="1237488"/>
                  </a:lnTo>
                  <a:lnTo>
                    <a:pt x="178816" y="1237488"/>
                  </a:lnTo>
                  <a:lnTo>
                    <a:pt x="131280" y="1231100"/>
                  </a:lnTo>
                  <a:lnTo>
                    <a:pt x="88565" y="1213073"/>
                  </a:lnTo>
                  <a:lnTo>
                    <a:pt x="52374" y="1185113"/>
                  </a:lnTo>
                  <a:lnTo>
                    <a:pt x="24414" y="1148922"/>
                  </a:lnTo>
                  <a:lnTo>
                    <a:pt x="6387" y="1106207"/>
                  </a:lnTo>
                  <a:lnTo>
                    <a:pt x="0" y="1058672"/>
                  </a:lnTo>
                  <a:lnTo>
                    <a:pt x="0" y="178816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856589" y="3170301"/>
            <a:ext cx="75501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Tenant 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473451" y="2948939"/>
            <a:ext cx="1282065" cy="1356360"/>
            <a:chOff x="2473451" y="2948939"/>
            <a:chExt cx="1282065" cy="1356360"/>
          </a:xfrm>
        </p:grpSpPr>
        <p:sp>
          <p:nvSpPr>
            <p:cNvPr id="29" name="object 29"/>
            <p:cNvSpPr/>
            <p:nvPr/>
          </p:nvSpPr>
          <p:spPr>
            <a:xfrm>
              <a:off x="2473451" y="2948939"/>
              <a:ext cx="1281684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535173" y="3136264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21"/>
                  </a:lnTo>
                  <a:lnTo>
                    <a:pt x="17759" y="982511"/>
                  </a:lnTo>
                  <a:lnTo>
                    <a:pt x="68129" y="1015052"/>
                  </a:lnTo>
                  <a:lnTo>
                    <a:pt x="104181" y="1029764"/>
                  </a:lnTo>
                  <a:lnTo>
                    <a:pt x="146749" y="1043255"/>
                  </a:lnTo>
                  <a:lnTo>
                    <a:pt x="195289" y="1055390"/>
                  </a:lnTo>
                  <a:lnTo>
                    <a:pt x="249256" y="1066031"/>
                  </a:lnTo>
                  <a:lnTo>
                    <a:pt x="308104" y="1075043"/>
                  </a:lnTo>
                  <a:lnTo>
                    <a:pt x="371288" y="1082289"/>
                  </a:lnTo>
                  <a:lnTo>
                    <a:pt x="438263" y="1087633"/>
                  </a:lnTo>
                  <a:lnTo>
                    <a:pt x="508484" y="1090940"/>
                  </a:lnTo>
                  <a:lnTo>
                    <a:pt x="581406" y="1092073"/>
                  </a:lnTo>
                  <a:lnTo>
                    <a:pt x="654327" y="1090940"/>
                  </a:lnTo>
                  <a:lnTo>
                    <a:pt x="724548" y="1087633"/>
                  </a:lnTo>
                  <a:lnTo>
                    <a:pt x="791523" y="1082289"/>
                  </a:lnTo>
                  <a:lnTo>
                    <a:pt x="854707" y="1075043"/>
                  </a:lnTo>
                  <a:lnTo>
                    <a:pt x="913555" y="1066031"/>
                  </a:lnTo>
                  <a:lnTo>
                    <a:pt x="967522" y="1055390"/>
                  </a:lnTo>
                  <a:lnTo>
                    <a:pt x="1016062" y="1043255"/>
                  </a:lnTo>
                  <a:lnTo>
                    <a:pt x="1058630" y="1029764"/>
                  </a:lnTo>
                  <a:lnTo>
                    <a:pt x="1094682" y="1015052"/>
                  </a:lnTo>
                  <a:lnTo>
                    <a:pt x="1145052" y="982511"/>
                  </a:lnTo>
                  <a:lnTo>
                    <a:pt x="1162812" y="946721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35173" y="2990849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29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535173" y="2990849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136"/>
                  </a:lnTo>
                  <a:lnTo>
                    <a:pt x="1158281" y="1110369"/>
                  </a:lnTo>
                  <a:lnTo>
                    <a:pt x="1123671" y="1144671"/>
                  </a:lnTo>
                  <a:lnTo>
                    <a:pt x="1058630" y="1175179"/>
                  </a:lnTo>
                  <a:lnTo>
                    <a:pt x="1016062" y="1188670"/>
                  </a:lnTo>
                  <a:lnTo>
                    <a:pt x="967522" y="1200805"/>
                  </a:lnTo>
                  <a:lnTo>
                    <a:pt x="913555" y="1211446"/>
                  </a:lnTo>
                  <a:lnTo>
                    <a:pt x="854707" y="1220458"/>
                  </a:lnTo>
                  <a:lnTo>
                    <a:pt x="791523" y="1227704"/>
                  </a:lnTo>
                  <a:lnTo>
                    <a:pt x="724548" y="1233048"/>
                  </a:lnTo>
                  <a:lnTo>
                    <a:pt x="654327" y="1236355"/>
                  </a:lnTo>
                  <a:lnTo>
                    <a:pt x="581406" y="1237488"/>
                  </a:lnTo>
                  <a:lnTo>
                    <a:pt x="508484" y="1236355"/>
                  </a:lnTo>
                  <a:lnTo>
                    <a:pt x="438263" y="1233048"/>
                  </a:lnTo>
                  <a:lnTo>
                    <a:pt x="371288" y="1227704"/>
                  </a:lnTo>
                  <a:lnTo>
                    <a:pt x="308104" y="1220458"/>
                  </a:lnTo>
                  <a:lnTo>
                    <a:pt x="249256" y="1211446"/>
                  </a:lnTo>
                  <a:lnTo>
                    <a:pt x="195289" y="1200805"/>
                  </a:lnTo>
                  <a:lnTo>
                    <a:pt x="146749" y="1188670"/>
                  </a:lnTo>
                  <a:lnTo>
                    <a:pt x="104181" y="1175179"/>
                  </a:lnTo>
                  <a:lnTo>
                    <a:pt x="68129" y="1160467"/>
                  </a:lnTo>
                  <a:lnTo>
                    <a:pt x="17759" y="1127926"/>
                  </a:lnTo>
                  <a:lnTo>
                    <a:pt x="0" y="1092136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2955417" y="3517519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379720" y="2948939"/>
            <a:ext cx="1282065" cy="1356360"/>
            <a:chOff x="5379720" y="2948939"/>
            <a:chExt cx="1282065" cy="1356360"/>
          </a:xfrm>
        </p:grpSpPr>
        <p:sp>
          <p:nvSpPr>
            <p:cNvPr id="35" name="object 35"/>
            <p:cNvSpPr/>
            <p:nvPr/>
          </p:nvSpPr>
          <p:spPr>
            <a:xfrm>
              <a:off x="5379720" y="2948939"/>
              <a:ext cx="1281683" cy="1356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441442" y="3136264"/>
              <a:ext cx="1163320" cy="1092200"/>
            </a:xfrm>
            <a:custGeom>
              <a:avLst/>
              <a:gdLst/>
              <a:ahLst/>
              <a:cxnLst/>
              <a:rect l="l" t="t" r="r" b="b"/>
              <a:pathLst>
                <a:path w="1163320" h="1092200">
                  <a:moveTo>
                    <a:pt x="1162812" y="0"/>
                  </a:moveTo>
                  <a:lnTo>
                    <a:pt x="1145052" y="35781"/>
                  </a:lnTo>
                  <a:lnTo>
                    <a:pt x="1094682" y="68311"/>
                  </a:lnTo>
                  <a:lnTo>
                    <a:pt x="1058630" y="83016"/>
                  </a:lnTo>
                  <a:lnTo>
                    <a:pt x="1016062" y="96501"/>
                  </a:lnTo>
                  <a:lnTo>
                    <a:pt x="967522" y="108628"/>
                  </a:lnTo>
                  <a:lnTo>
                    <a:pt x="913555" y="119263"/>
                  </a:lnTo>
                  <a:lnTo>
                    <a:pt x="854707" y="128269"/>
                  </a:lnTo>
                  <a:lnTo>
                    <a:pt x="791523" y="135511"/>
                  </a:lnTo>
                  <a:lnTo>
                    <a:pt x="724548" y="140852"/>
                  </a:lnTo>
                  <a:lnTo>
                    <a:pt x="654327" y="144156"/>
                  </a:lnTo>
                  <a:lnTo>
                    <a:pt x="581406" y="145287"/>
                  </a:lnTo>
                  <a:lnTo>
                    <a:pt x="508484" y="144156"/>
                  </a:lnTo>
                  <a:lnTo>
                    <a:pt x="438263" y="140852"/>
                  </a:lnTo>
                  <a:lnTo>
                    <a:pt x="371288" y="135511"/>
                  </a:lnTo>
                  <a:lnTo>
                    <a:pt x="308104" y="128269"/>
                  </a:lnTo>
                  <a:lnTo>
                    <a:pt x="249256" y="119263"/>
                  </a:lnTo>
                  <a:lnTo>
                    <a:pt x="195289" y="108628"/>
                  </a:lnTo>
                  <a:lnTo>
                    <a:pt x="146749" y="96501"/>
                  </a:lnTo>
                  <a:lnTo>
                    <a:pt x="104181" y="83016"/>
                  </a:lnTo>
                  <a:lnTo>
                    <a:pt x="68129" y="68311"/>
                  </a:lnTo>
                  <a:lnTo>
                    <a:pt x="17759" y="35781"/>
                  </a:lnTo>
                  <a:lnTo>
                    <a:pt x="0" y="0"/>
                  </a:lnTo>
                  <a:lnTo>
                    <a:pt x="0" y="946721"/>
                  </a:lnTo>
                  <a:lnTo>
                    <a:pt x="17759" y="982511"/>
                  </a:lnTo>
                  <a:lnTo>
                    <a:pt x="68129" y="1015052"/>
                  </a:lnTo>
                  <a:lnTo>
                    <a:pt x="104181" y="1029764"/>
                  </a:lnTo>
                  <a:lnTo>
                    <a:pt x="146749" y="1043255"/>
                  </a:lnTo>
                  <a:lnTo>
                    <a:pt x="195289" y="1055390"/>
                  </a:lnTo>
                  <a:lnTo>
                    <a:pt x="249256" y="1066031"/>
                  </a:lnTo>
                  <a:lnTo>
                    <a:pt x="308104" y="1075043"/>
                  </a:lnTo>
                  <a:lnTo>
                    <a:pt x="371288" y="1082289"/>
                  </a:lnTo>
                  <a:lnTo>
                    <a:pt x="438263" y="1087633"/>
                  </a:lnTo>
                  <a:lnTo>
                    <a:pt x="508484" y="1090940"/>
                  </a:lnTo>
                  <a:lnTo>
                    <a:pt x="581406" y="1092073"/>
                  </a:lnTo>
                  <a:lnTo>
                    <a:pt x="654327" y="1090940"/>
                  </a:lnTo>
                  <a:lnTo>
                    <a:pt x="724548" y="1087633"/>
                  </a:lnTo>
                  <a:lnTo>
                    <a:pt x="791523" y="1082289"/>
                  </a:lnTo>
                  <a:lnTo>
                    <a:pt x="854707" y="1075043"/>
                  </a:lnTo>
                  <a:lnTo>
                    <a:pt x="913555" y="1066031"/>
                  </a:lnTo>
                  <a:lnTo>
                    <a:pt x="967522" y="1055390"/>
                  </a:lnTo>
                  <a:lnTo>
                    <a:pt x="1016062" y="1043255"/>
                  </a:lnTo>
                  <a:lnTo>
                    <a:pt x="1058630" y="1029764"/>
                  </a:lnTo>
                  <a:lnTo>
                    <a:pt x="1094682" y="1015052"/>
                  </a:lnTo>
                  <a:lnTo>
                    <a:pt x="1145052" y="982511"/>
                  </a:lnTo>
                  <a:lnTo>
                    <a:pt x="1162812" y="946721"/>
                  </a:lnTo>
                  <a:lnTo>
                    <a:pt x="116281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441442" y="2990849"/>
              <a:ext cx="1163320" cy="290830"/>
            </a:xfrm>
            <a:custGeom>
              <a:avLst/>
              <a:gdLst/>
              <a:ahLst/>
              <a:cxnLst/>
              <a:rect l="l" t="t" r="r" b="b"/>
              <a:pathLst>
                <a:path w="1163320" h="290829">
                  <a:moveTo>
                    <a:pt x="581406" y="0"/>
                  </a:moveTo>
                  <a:lnTo>
                    <a:pt x="508484" y="1131"/>
                  </a:lnTo>
                  <a:lnTo>
                    <a:pt x="438263" y="4436"/>
                  </a:lnTo>
                  <a:lnTo>
                    <a:pt x="371288" y="9778"/>
                  </a:lnTo>
                  <a:lnTo>
                    <a:pt x="308104" y="17021"/>
                  </a:lnTo>
                  <a:lnTo>
                    <a:pt x="249256" y="26031"/>
                  </a:lnTo>
                  <a:lnTo>
                    <a:pt x="195289" y="36671"/>
                  </a:lnTo>
                  <a:lnTo>
                    <a:pt x="146749" y="48806"/>
                  </a:lnTo>
                  <a:lnTo>
                    <a:pt x="104181" y="62301"/>
                  </a:lnTo>
                  <a:lnTo>
                    <a:pt x="68129" y="77019"/>
                  </a:lnTo>
                  <a:lnTo>
                    <a:pt x="17759" y="109583"/>
                  </a:lnTo>
                  <a:lnTo>
                    <a:pt x="0" y="145414"/>
                  </a:lnTo>
                  <a:lnTo>
                    <a:pt x="4530" y="163644"/>
                  </a:lnTo>
                  <a:lnTo>
                    <a:pt x="39140" y="197935"/>
                  </a:lnTo>
                  <a:lnTo>
                    <a:pt x="104181" y="228431"/>
                  </a:lnTo>
                  <a:lnTo>
                    <a:pt x="146749" y="241916"/>
                  </a:lnTo>
                  <a:lnTo>
                    <a:pt x="195289" y="254043"/>
                  </a:lnTo>
                  <a:lnTo>
                    <a:pt x="249256" y="264678"/>
                  </a:lnTo>
                  <a:lnTo>
                    <a:pt x="308104" y="273684"/>
                  </a:lnTo>
                  <a:lnTo>
                    <a:pt x="371288" y="280926"/>
                  </a:lnTo>
                  <a:lnTo>
                    <a:pt x="438263" y="286267"/>
                  </a:lnTo>
                  <a:lnTo>
                    <a:pt x="508484" y="289571"/>
                  </a:lnTo>
                  <a:lnTo>
                    <a:pt x="581406" y="290702"/>
                  </a:lnTo>
                  <a:lnTo>
                    <a:pt x="654327" y="289571"/>
                  </a:lnTo>
                  <a:lnTo>
                    <a:pt x="724548" y="286267"/>
                  </a:lnTo>
                  <a:lnTo>
                    <a:pt x="791523" y="280926"/>
                  </a:lnTo>
                  <a:lnTo>
                    <a:pt x="854707" y="273684"/>
                  </a:lnTo>
                  <a:lnTo>
                    <a:pt x="913555" y="264678"/>
                  </a:lnTo>
                  <a:lnTo>
                    <a:pt x="967522" y="254043"/>
                  </a:lnTo>
                  <a:lnTo>
                    <a:pt x="1016062" y="241916"/>
                  </a:lnTo>
                  <a:lnTo>
                    <a:pt x="1058630" y="228431"/>
                  </a:lnTo>
                  <a:lnTo>
                    <a:pt x="1094682" y="213726"/>
                  </a:lnTo>
                  <a:lnTo>
                    <a:pt x="1145052" y="181196"/>
                  </a:lnTo>
                  <a:lnTo>
                    <a:pt x="1162812" y="145414"/>
                  </a:lnTo>
                  <a:lnTo>
                    <a:pt x="1158281" y="127158"/>
                  </a:lnTo>
                  <a:lnTo>
                    <a:pt x="1123671" y="92825"/>
                  </a:lnTo>
                  <a:lnTo>
                    <a:pt x="1058630" y="62301"/>
                  </a:lnTo>
                  <a:lnTo>
                    <a:pt x="1016062" y="48806"/>
                  </a:lnTo>
                  <a:lnTo>
                    <a:pt x="967522" y="36671"/>
                  </a:lnTo>
                  <a:lnTo>
                    <a:pt x="913555" y="26031"/>
                  </a:lnTo>
                  <a:lnTo>
                    <a:pt x="854707" y="17021"/>
                  </a:lnTo>
                  <a:lnTo>
                    <a:pt x="791523" y="9778"/>
                  </a:lnTo>
                  <a:lnTo>
                    <a:pt x="724548" y="4436"/>
                  </a:lnTo>
                  <a:lnTo>
                    <a:pt x="654327" y="1131"/>
                  </a:lnTo>
                  <a:lnTo>
                    <a:pt x="581406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441442" y="2990849"/>
              <a:ext cx="1163320" cy="1237615"/>
            </a:xfrm>
            <a:custGeom>
              <a:avLst/>
              <a:gdLst/>
              <a:ahLst/>
              <a:cxnLst/>
              <a:rect l="l" t="t" r="r" b="b"/>
              <a:pathLst>
                <a:path w="1163320" h="1237614">
                  <a:moveTo>
                    <a:pt x="1162812" y="145414"/>
                  </a:moveTo>
                  <a:lnTo>
                    <a:pt x="1145052" y="181196"/>
                  </a:lnTo>
                  <a:lnTo>
                    <a:pt x="1094682" y="213726"/>
                  </a:lnTo>
                  <a:lnTo>
                    <a:pt x="1058630" y="228431"/>
                  </a:lnTo>
                  <a:lnTo>
                    <a:pt x="1016062" y="241916"/>
                  </a:lnTo>
                  <a:lnTo>
                    <a:pt x="967522" y="254043"/>
                  </a:lnTo>
                  <a:lnTo>
                    <a:pt x="913555" y="264678"/>
                  </a:lnTo>
                  <a:lnTo>
                    <a:pt x="854707" y="273684"/>
                  </a:lnTo>
                  <a:lnTo>
                    <a:pt x="791523" y="280926"/>
                  </a:lnTo>
                  <a:lnTo>
                    <a:pt x="724548" y="286267"/>
                  </a:lnTo>
                  <a:lnTo>
                    <a:pt x="654327" y="289571"/>
                  </a:lnTo>
                  <a:lnTo>
                    <a:pt x="581406" y="290702"/>
                  </a:lnTo>
                  <a:lnTo>
                    <a:pt x="508484" y="289571"/>
                  </a:lnTo>
                  <a:lnTo>
                    <a:pt x="438263" y="286267"/>
                  </a:lnTo>
                  <a:lnTo>
                    <a:pt x="371288" y="280926"/>
                  </a:lnTo>
                  <a:lnTo>
                    <a:pt x="308104" y="273684"/>
                  </a:lnTo>
                  <a:lnTo>
                    <a:pt x="249256" y="264678"/>
                  </a:lnTo>
                  <a:lnTo>
                    <a:pt x="195289" y="254043"/>
                  </a:lnTo>
                  <a:lnTo>
                    <a:pt x="146749" y="241916"/>
                  </a:lnTo>
                  <a:lnTo>
                    <a:pt x="104181" y="228431"/>
                  </a:lnTo>
                  <a:lnTo>
                    <a:pt x="68129" y="213726"/>
                  </a:lnTo>
                  <a:lnTo>
                    <a:pt x="17759" y="181196"/>
                  </a:lnTo>
                  <a:lnTo>
                    <a:pt x="0" y="145414"/>
                  </a:lnTo>
                  <a:lnTo>
                    <a:pt x="4530" y="127158"/>
                  </a:lnTo>
                  <a:lnTo>
                    <a:pt x="39140" y="92825"/>
                  </a:lnTo>
                  <a:lnTo>
                    <a:pt x="104181" y="62301"/>
                  </a:lnTo>
                  <a:lnTo>
                    <a:pt x="146749" y="48806"/>
                  </a:lnTo>
                  <a:lnTo>
                    <a:pt x="195289" y="36671"/>
                  </a:lnTo>
                  <a:lnTo>
                    <a:pt x="249256" y="26031"/>
                  </a:lnTo>
                  <a:lnTo>
                    <a:pt x="308104" y="17021"/>
                  </a:lnTo>
                  <a:lnTo>
                    <a:pt x="371288" y="9778"/>
                  </a:lnTo>
                  <a:lnTo>
                    <a:pt x="438263" y="4436"/>
                  </a:lnTo>
                  <a:lnTo>
                    <a:pt x="508484" y="1131"/>
                  </a:lnTo>
                  <a:lnTo>
                    <a:pt x="581406" y="0"/>
                  </a:lnTo>
                  <a:lnTo>
                    <a:pt x="654327" y="1131"/>
                  </a:lnTo>
                  <a:lnTo>
                    <a:pt x="724548" y="4436"/>
                  </a:lnTo>
                  <a:lnTo>
                    <a:pt x="791523" y="9778"/>
                  </a:lnTo>
                  <a:lnTo>
                    <a:pt x="854707" y="17021"/>
                  </a:lnTo>
                  <a:lnTo>
                    <a:pt x="913555" y="26031"/>
                  </a:lnTo>
                  <a:lnTo>
                    <a:pt x="967522" y="36671"/>
                  </a:lnTo>
                  <a:lnTo>
                    <a:pt x="1016062" y="48806"/>
                  </a:lnTo>
                  <a:lnTo>
                    <a:pt x="1058630" y="62301"/>
                  </a:lnTo>
                  <a:lnTo>
                    <a:pt x="1094682" y="77019"/>
                  </a:lnTo>
                  <a:lnTo>
                    <a:pt x="1145052" y="109583"/>
                  </a:lnTo>
                  <a:lnTo>
                    <a:pt x="1162812" y="145414"/>
                  </a:lnTo>
                  <a:close/>
                </a:path>
                <a:path w="1163320" h="1237614">
                  <a:moveTo>
                    <a:pt x="1162812" y="145414"/>
                  </a:moveTo>
                  <a:lnTo>
                    <a:pt x="1162812" y="1092136"/>
                  </a:lnTo>
                  <a:lnTo>
                    <a:pt x="1158281" y="1110369"/>
                  </a:lnTo>
                  <a:lnTo>
                    <a:pt x="1123671" y="1144671"/>
                  </a:lnTo>
                  <a:lnTo>
                    <a:pt x="1058630" y="1175179"/>
                  </a:lnTo>
                  <a:lnTo>
                    <a:pt x="1016062" y="1188670"/>
                  </a:lnTo>
                  <a:lnTo>
                    <a:pt x="967522" y="1200805"/>
                  </a:lnTo>
                  <a:lnTo>
                    <a:pt x="913555" y="1211446"/>
                  </a:lnTo>
                  <a:lnTo>
                    <a:pt x="854707" y="1220458"/>
                  </a:lnTo>
                  <a:lnTo>
                    <a:pt x="791523" y="1227704"/>
                  </a:lnTo>
                  <a:lnTo>
                    <a:pt x="724548" y="1233048"/>
                  </a:lnTo>
                  <a:lnTo>
                    <a:pt x="654327" y="1236355"/>
                  </a:lnTo>
                  <a:lnTo>
                    <a:pt x="581406" y="1237488"/>
                  </a:lnTo>
                  <a:lnTo>
                    <a:pt x="508484" y="1236355"/>
                  </a:lnTo>
                  <a:lnTo>
                    <a:pt x="438263" y="1233048"/>
                  </a:lnTo>
                  <a:lnTo>
                    <a:pt x="371288" y="1227704"/>
                  </a:lnTo>
                  <a:lnTo>
                    <a:pt x="308104" y="1220458"/>
                  </a:lnTo>
                  <a:lnTo>
                    <a:pt x="249256" y="1211446"/>
                  </a:lnTo>
                  <a:lnTo>
                    <a:pt x="195289" y="1200805"/>
                  </a:lnTo>
                  <a:lnTo>
                    <a:pt x="146749" y="1188670"/>
                  </a:lnTo>
                  <a:lnTo>
                    <a:pt x="104181" y="1175179"/>
                  </a:lnTo>
                  <a:lnTo>
                    <a:pt x="68129" y="1160467"/>
                  </a:lnTo>
                  <a:lnTo>
                    <a:pt x="17759" y="1127926"/>
                  </a:lnTo>
                  <a:lnTo>
                    <a:pt x="0" y="1092136"/>
                  </a:lnTo>
                  <a:lnTo>
                    <a:pt x="0" y="145414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5861430" y="3517519"/>
            <a:ext cx="3219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88429" y="889825"/>
            <a:ext cx="8318500" cy="3597275"/>
            <a:chOff x="388429" y="889825"/>
            <a:chExt cx="8318500" cy="3597275"/>
          </a:xfrm>
        </p:grpSpPr>
        <p:sp>
          <p:nvSpPr>
            <p:cNvPr id="41" name="object 41"/>
            <p:cNvSpPr/>
            <p:nvPr/>
          </p:nvSpPr>
          <p:spPr>
            <a:xfrm>
              <a:off x="1726691" y="1440218"/>
              <a:ext cx="925080" cy="237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770125" y="1502664"/>
              <a:ext cx="765810" cy="78105"/>
            </a:xfrm>
            <a:custGeom>
              <a:avLst/>
              <a:gdLst/>
              <a:ahLst/>
              <a:cxnLst/>
              <a:rect l="l" t="t" r="r" b="b"/>
              <a:pathLst>
                <a:path w="765810" h="78105">
                  <a:moveTo>
                    <a:pt x="687578" y="0"/>
                  </a:moveTo>
                  <a:lnTo>
                    <a:pt x="687578" y="77724"/>
                  </a:lnTo>
                  <a:lnTo>
                    <a:pt x="739394" y="51815"/>
                  </a:lnTo>
                  <a:lnTo>
                    <a:pt x="700532" y="51815"/>
                  </a:lnTo>
                  <a:lnTo>
                    <a:pt x="700532" y="25908"/>
                  </a:lnTo>
                  <a:lnTo>
                    <a:pt x="739394" y="25908"/>
                  </a:lnTo>
                  <a:lnTo>
                    <a:pt x="687578" y="0"/>
                  </a:lnTo>
                  <a:close/>
                </a:path>
                <a:path w="765810" h="78105">
                  <a:moveTo>
                    <a:pt x="687578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687578" y="51815"/>
                  </a:lnTo>
                  <a:lnTo>
                    <a:pt x="687578" y="25908"/>
                  </a:lnTo>
                  <a:close/>
                </a:path>
                <a:path w="765810" h="78105">
                  <a:moveTo>
                    <a:pt x="739394" y="25908"/>
                  </a:moveTo>
                  <a:lnTo>
                    <a:pt x="700532" y="25908"/>
                  </a:lnTo>
                  <a:lnTo>
                    <a:pt x="700532" y="51815"/>
                  </a:lnTo>
                  <a:lnTo>
                    <a:pt x="739394" y="51815"/>
                  </a:lnTo>
                  <a:lnTo>
                    <a:pt x="765301" y="38862"/>
                  </a:lnTo>
                  <a:lnTo>
                    <a:pt x="739394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3654551" y="1440218"/>
              <a:ext cx="1901952" cy="237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697986" y="1502664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1664969" y="0"/>
                  </a:moveTo>
                  <a:lnTo>
                    <a:pt x="1664969" y="77724"/>
                  </a:lnTo>
                  <a:lnTo>
                    <a:pt x="1716786" y="51815"/>
                  </a:lnTo>
                  <a:lnTo>
                    <a:pt x="1677924" y="51815"/>
                  </a:lnTo>
                  <a:lnTo>
                    <a:pt x="1677924" y="25908"/>
                  </a:lnTo>
                  <a:lnTo>
                    <a:pt x="1716786" y="25908"/>
                  </a:lnTo>
                  <a:lnTo>
                    <a:pt x="1664969" y="0"/>
                  </a:lnTo>
                  <a:close/>
                </a:path>
                <a:path w="1743075" h="78105">
                  <a:moveTo>
                    <a:pt x="1664969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1664969" y="51815"/>
                  </a:lnTo>
                  <a:lnTo>
                    <a:pt x="1664969" y="25908"/>
                  </a:lnTo>
                  <a:close/>
                </a:path>
                <a:path w="1743075" h="78105">
                  <a:moveTo>
                    <a:pt x="1716786" y="25908"/>
                  </a:moveTo>
                  <a:lnTo>
                    <a:pt x="1677924" y="25908"/>
                  </a:lnTo>
                  <a:lnTo>
                    <a:pt x="1677924" y="51815"/>
                  </a:lnTo>
                  <a:lnTo>
                    <a:pt x="1716786" y="51815"/>
                  </a:lnTo>
                  <a:lnTo>
                    <a:pt x="1742693" y="38862"/>
                  </a:lnTo>
                  <a:lnTo>
                    <a:pt x="1716786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726691" y="1429550"/>
              <a:ext cx="925080" cy="237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770125" y="1491996"/>
              <a:ext cx="765810" cy="78105"/>
            </a:xfrm>
            <a:custGeom>
              <a:avLst/>
              <a:gdLst/>
              <a:ahLst/>
              <a:cxnLst/>
              <a:rect l="l" t="t" r="r" b="b"/>
              <a:pathLst>
                <a:path w="765810" h="78105">
                  <a:moveTo>
                    <a:pt x="687578" y="0"/>
                  </a:moveTo>
                  <a:lnTo>
                    <a:pt x="687578" y="77724"/>
                  </a:lnTo>
                  <a:lnTo>
                    <a:pt x="739394" y="51815"/>
                  </a:lnTo>
                  <a:lnTo>
                    <a:pt x="700532" y="51815"/>
                  </a:lnTo>
                  <a:lnTo>
                    <a:pt x="700532" y="25907"/>
                  </a:lnTo>
                  <a:lnTo>
                    <a:pt x="739393" y="25907"/>
                  </a:lnTo>
                  <a:lnTo>
                    <a:pt x="687578" y="0"/>
                  </a:lnTo>
                  <a:close/>
                </a:path>
                <a:path w="765810" h="78105">
                  <a:moveTo>
                    <a:pt x="687578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687578" y="51815"/>
                  </a:lnTo>
                  <a:lnTo>
                    <a:pt x="687578" y="25907"/>
                  </a:lnTo>
                  <a:close/>
                </a:path>
                <a:path w="765810" h="78105">
                  <a:moveTo>
                    <a:pt x="739393" y="25907"/>
                  </a:moveTo>
                  <a:lnTo>
                    <a:pt x="700532" y="25907"/>
                  </a:lnTo>
                  <a:lnTo>
                    <a:pt x="700532" y="51815"/>
                  </a:lnTo>
                  <a:lnTo>
                    <a:pt x="739394" y="51815"/>
                  </a:lnTo>
                  <a:lnTo>
                    <a:pt x="765301" y="38862"/>
                  </a:lnTo>
                  <a:lnTo>
                    <a:pt x="739393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654551" y="1429550"/>
              <a:ext cx="1901952" cy="237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3697986" y="1491996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1664969" y="0"/>
                  </a:moveTo>
                  <a:lnTo>
                    <a:pt x="1664969" y="77724"/>
                  </a:lnTo>
                  <a:lnTo>
                    <a:pt x="1716786" y="51815"/>
                  </a:lnTo>
                  <a:lnTo>
                    <a:pt x="1677924" y="51815"/>
                  </a:lnTo>
                  <a:lnTo>
                    <a:pt x="1677924" y="25907"/>
                  </a:lnTo>
                  <a:lnTo>
                    <a:pt x="1716785" y="25907"/>
                  </a:lnTo>
                  <a:lnTo>
                    <a:pt x="1664969" y="0"/>
                  </a:lnTo>
                  <a:close/>
                </a:path>
                <a:path w="1743075" h="78105">
                  <a:moveTo>
                    <a:pt x="1664969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1664969" y="51815"/>
                  </a:lnTo>
                  <a:lnTo>
                    <a:pt x="1664969" y="25907"/>
                  </a:lnTo>
                  <a:close/>
                </a:path>
                <a:path w="1743075" h="78105">
                  <a:moveTo>
                    <a:pt x="1716785" y="25907"/>
                  </a:moveTo>
                  <a:lnTo>
                    <a:pt x="1677924" y="25907"/>
                  </a:lnTo>
                  <a:lnTo>
                    <a:pt x="1677924" y="51815"/>
                  </a:lnTo>
                  <a:lnTo>
                    <a:pt x="1716786" y="51815"/>
                  </a:lnTo>
                  <a:lnTo>
                    <a:pt x="1742693" y="38862"/>
                  </a:lnTo>
                  <a:lnTo>
                    <a:pt x="1716785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726691" y="3291878"/>
              <a:ext cx="925080" cy="237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770125" y="3354323"/>
              <a:ext cx="765810" cy="78105"/>
            </a:xfrm>
            <a:custGeom>
              <a:avLst/>
              <a:gdLst/>
              <a:ahLst/>
              <a:cxnLst/>
              <a:rect l="l" t="t" r="r" b="b"/>
              <a:pathLst>
                <a:path w="765810" h="78104">
                  <a:moveTo>
                    <a:pt x="687578" y="0"/>
                  </a:moveTo>
                  <a:lnTo>
                    <a:pt x="687578" y="77724"/>
                  </a:lnTo>
                  <a:lnTo>
                    <a:pt x="739394" y="51815"/>
                  </a:lnTo>
                  <a:lnTo>
                    <a:pt x="700532" y="51815"/>
                  </a:lnTo>
                  <a:lnTo>
                    <a:pt x="700532" y="25907"/>
                  </a:lnTo>
                  <a:lnTo>
                    <a:pt x="739393" y="25907"/>
                  </a:lnTo>
                  <a:lnTo>
                    <a:pt x="687578" y="0"/>
                  </a:lnTo>
                  <a:close/>
                </a:path>
                <a:path w="765810" h="78104">
                  <a:moveTo>
                    <a:pt x="687578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687578" y="51815"/>
                  </a:lnTo>
                  <a:lnTo>
                    <a:pt x="687578" y="25907"/>
                  </a:lnTo>
                  <a:close/>
                </a:path>
                <a:path w="765810" h="78104">
                  <a:moveTo>
                    <a:pt x="739393" y="25907"/>
                  </a:moveTo>
                  <a:lnTo>
                    <a:pt x="700532" y="25907"/>
                  </a:lnTo>
                  <a:lnTo>
                    <a:pt x="700532" y="51815"/>
                  </a:lnTo>
                  <a:lnTo>
                    <a:pt x="739394" y="51815"/>
                  </a:lnTo>
                  <a:lnTo>
                    <a:pt x="765301" y="38862"/>
                  </a:lnTo>
                  <a:lnTo>
                    <a:pt x="739393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654551" y="3291878"/>
              <a:ext cx="1901952" cy="237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3697986" y="3354323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4">
                  <a:moveTo>
                    <a:pt x="1664969" y="0"/>
                  </a:moveTo>
                  <a:lnTo>
                    <a:pt x="1664969" y="77724"/>
                  </a:lnTo>
                  <a:lnTo>
                    <a:pt x="1716786" y="51815"/>
                  </a:lnTo>
                  <a:lnTo>
                    <a:pt x="1677924" y="51815"/>
                  </a:lnTo>
                  <a:lnTo>
                    <a:pt x="1677924" y="25907"/>
                  </a:lnTo>
                  <a:lnTo>
                    <a:pt x="1716785" y="25907"/>
                  </a:lnTo>
                  <a:lnTo>
                    <a:pt x="1664969" y="0"/>
                  </a:lnTo>
                  <a:close/>
                </a:path>
                <a:path w="1743075" h="78104">
                  <a:moveTo>
                    <a:pt x="1664969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1664969" y="51815"/>
                  </a:lnTo>
                  <a:lnTo>
                    <a:pt x="1664969" y="25907"/>
                  </a:lnTo>
                  <a:close/>
                </a:path>
                <a:path w="1743075" h="78104">
                  <a:moveTo>
                    <a:pt x="1716785" y="25907"/>
                  </a:moveTo>
                  <a:lnTo>
                    <a:pt x="1677924" y="25907"/>
                  </a:lnTo>
                  <a:lnTo>
                    <a:pt x="1677924" y="51815"/>
                  </a:lnTo>
                  <a:lnTo>
                    <a:pt x="1716786" y="51815"/>
                  </a:lnTo>
                  <a:lnTo>
                    <a:pt x="1742693" y="38862"/>
                  </a:lnTo>
                  <a:lnTo>
                    <a:pt x="1716785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3576827" y="2066582"/>
              <a:ext cx="1901952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697986" y="2129027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5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6"/>
                  </a:lnTo>
                  <a:lnTo>
                    <a:pt x="64769" y="51816"/>
                  </a:lnTo>
                  <a:lnTo>
                    <a:pt x="64769" y="25908"/>
                  </a:lnTo>
                  <a:lnTo>
                    <a:pt x="77724" y="25908"/>
                  </a:lnTo>
                  <a:lnTo>
                    <a:pt x="77724" y="0"/>
                  </a:lnTo>
                  <a:close/>
                </a:path>
                <a:path w="1743075" h="78105">
                  <a:moveTo>
                    <a:pt x="77724" y="25908"/>
                  </a:moveTo>
                  <a:lnTo>
                    <a:pt x="64769" y="25908"/>
                  </a:lnTo>
                  <a:lnTo>
                    <a:pt x="64769" y="51816"/>
                  </a:lnTo>
                  <a:lnTo>
                    <a:pt x="77724" y="51816"/>
                  </a:lnTo>
                  <a:lnTo>
                    <a:pt x="77724" y="25908"/>
                  </a:lnTo>
                  <a:close/>
                </a:path>
                <a:path w="1743075" h="78105">
                  <a:moveTo>
                    <a:pt x="1742693" y="25908"/>
                  </a:moveTo>
                  <a:lnTo>
                    <a:pt x="77724" y="25908"/>
                  </a:lnTo>
                  <a:lnTo>
                    <a:pt x="77724" y="51816"/>
                  </a:lnTo>
                  <a:lnTo>
                    <a:pt x="1742693" y="51816"/>
                  </a:lnTo>
                  <a:lnTo>
                    <a:pt x="1742693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648967" y="2080298"/>
              <a:ext cx="925080" cy="237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770125" y="2140966"/>
              <a:ext cx="765810" cy="78105"/>
            </a:xfrm>
            <a:custGeom>
              <a:avLst/>
              <a:gdLst/>
              <a:ahLst/>
              <a:cxnLst/>
              <a:rect l="l" t="t" r="r" b="b"/>
              <a:pathLst>
                <a:path w="765810" h="78105">
                  <a:moveTo>
                    <a:pt x="77088" y="0"/>
                  </a:moveTo>
                  <a:lnTo>
                    <a:pt x="0" y="40131"/>
                  </a:lnTo>
                  <a:lnTo>
                    <a:pt x="78359" y="77723"/>
                  </a:lnTo>
                  <a:lnTo>
                    <a:pt x="77937" y="51942"/>
                  </a:lnTo>
                  <a:lnTo>
                    <a:pt x="65024" y="51942"/>
                  </a:lnTo>
                  <a:lnTo>
                    <a:pt x="64516" y="26161"/>
                  </a:lnTo>
                  <a:lnTo>
                    <a:pt x="77512" y="25935"/>
                  </a:lnTo>
                  <a:lnTo>
                    <a:pt x="77088" y="0"/>
                  </a:lnTo>
                  <a:close/>
                </a:path>
                <a:path w="765810" h="78105">
                  <a:moveTo>
                    <a:pt x="77512" y="25935"/>
                  </a:moveTo>
                  <a:lnTo>
                    <a:pt x="64516" y="26161"/>
                  </a:lnTo>
                  <a:lnTo>
                    <a:pt x="65024" y="51942"/>
                  </a:lnTo>
                  <a:lnTo>
                    <a:pt x="77934" y="51720"/>
                  </a:lnTo>
                  <a:lnTo>
                    <a:pt x="77512" y="25935"/>
                  </a:lnTo>
                  <a:close/>
                </a:path>
                <a:path w="765810" h="78105">
                  <a:moveTo>
                    <a:pt x="77934" y="51720"/>
                  </a:moveTo>
                  <a:lnTo>
                    <a:pt x="65024" y="51942"/>
                  </a:lnTo>
                  <a:lnTo>
                    <a:pt x="77937" y="51942"/>
                  </a:lnTo>
                  <a:lnTo>
                    <a:pt x="77934" y="51720"/>
                  </a:lnTo>
                  <a:close/>
                </a:path>
                <a:path w="765810" h="78105">
                  <a:moveTo>
                    <a:pt x="765048" y="13969"/>
                  </a:moveTo>
                  <a:lnTo>
                    <a:pt x="77512" y="25935"/>
                  </a:lnTo>
                  <a:lnTo>
                    <a:pt x="77934" y="51720"/>
                  </a:lnTo>
                  <a:lnTo>
                    <a:pt x="765556" y="39877"/>
                  </a:lnTo>
                  <a:lnTo>
                    <a:pt x="765048" y="13969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576827" y="3907536"/>
              <a:ext cx="1901952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697986" y="3970020"/>
              <a:ext cx="1743075" cy="78105"/>
            </a:xfrm>
            <a:custGeom>
              <a:avLst/>
              <a:gdLst/>
              <a:ahLst/>
              <a:cxnLst/>
              <a:rect l="l" t="t" r="r" b="b"/>
              <a:pathLst>
                <a:path w="1743075" h="78104">
                  <a:moveTo>
                    <a:pt x="77724" y="0"/>
                  </a:moveTo>
                  <a:lnTo>
                    <a:pt x="0" y="38861"/>
                  </a:lnTo>
                  <a:lnTo>
                    <a:pt x="77724" y="77723"/>
                  </a:lnTo>
                  <a:lnTo>
                    <a:pt x="77724" y="51815"/>
                  </a:lnTo>
                  <a:lnTo>
                    <a:pt x="64769" y="51815"/>
                  </a:lnTo>
                  <a:lnTo>
                    <a:pt x="64769" y="25907"/>
                  </a:lnTo>
                  <a:lnTo>
                    <a:pt x="77724" y="25907"/>
                  </a:lnTo>
                  <a:lnTo>
                    <a:pt x="77724" y="0"/>
                  </a:lnTo>
                  <a:close/>
                </a:path>
                <a:path w="1743075" h="78104">
                  <a:moveTo>
                    <a:pt x="77724" y="25907"/>
                  </a:moveTo>
                  <a:lnTo>
                    <a:pt x="64769" y="25907"/>
                  </a:lnTo>
                  <a:lnTo>
                    <a:pt x="64769" y="51815"/>
                  </a:lnTo>
                  <a:lnTo>
                    <a:pt x="77724" y="51815"/>
                  </a:lnTo>
                  <a:lnTo>
                    <a:pt x="77724" y="25907"/>
                  </a:lnTo>
                  <a:close/>
                </a:path>
                <a:path w="1743075" h="78104">
                  <a:moveTo>
                    <a:pt x="1742693" y="25907"/>
                  </a:moveTo>
                  <a:lnTo>
                    <a:pt x="77724" y="25907"/>
                  </a:lnTo>
                  <a:lnTo>
                    <a:pt x="77724" y="51815"/>
                  </a:lnTo>
                  <a:lnTo>
                    <a:pt x="1742693" y="51815"/>
                  </a:lnTo>
                  <a:lnTo>
                    <a:pt x="1742693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648967" y="3921252"/>
              <a:ext cx="925080" cy="237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770125" y="3981932"/>
              <a:ext cx="765810" cy="78105"/>
            </a:xfrm>
            <a:custGeom>
              <a:avLst/>
              <a:gdLst/>
              <a:ahLst/>
              <a:cxnLst/>
              <a:rect l="l" t="t" r="r" b="b"/>
              <a:pathLst>
                <a:path w="765810" h="78104">
                  <a:moveTo>
                    <a:pt x="77088" y="0"/>
                  </a:moveTo>
                  <a:lnTo>
                    <a:pt x="0" y="40195"/>
                  </a:lnTo>
                  <a:lnTo>
                    <a:pt x="78359" y="77711"/>
                  </a:lnTo>
                  <a:lnTo>
                    <a:pt x="77939" y="52031"/>
                  </a:lnTo>
                  <a:lnTo>
                    <a:pt x="65024" y="52031"/>
                  </a:lnTo>
                  <a:lnTo>
                    <a:pt x="64516" y="26123"/>
                  </a:lnTo>
                  <a:lnTo>
                    <a:pt x="77512" y="25898"/>
                  </a:lnTo>
                  <a:lnTo>
                    <a:pt x="77088" y="0"/>
                  </a:lnTo>
                  <a:close/>
                </a:path>
                <a:path w="765810" h="78104">
                  <a:moveTo>
                    <a:pt x="77512" y="25898"/>
                  </a:moveTo>
                  <a:lnTo>
                    <a:pt x="64516" y="26123"/>
                  </a:lnTo>
                  <a:lnTo>
                    <a:pt x="65024" y="52031"/>
                  </a:lnTo>
                  <a:lnTo>
                    <a:pt x="77935" y="51808"/>
                  </a:lnTo>
                  <a:lnTo>
                    <a:pt x="77512" y="25898"/>
                  </a:lnTo>
                  <a:close/>
                </a:path>
                <a:path w="765810" h="78104">
                  <a:moveTo>
                    <a:pt x="77935" y="51808"/>
                  </a:moveTo>
                  <a:lnTo>
                    <a:pt x="65024" y="52031"/>
                  </a:lnTo>
                  <a:lnTo>
                    <a:pt x="77939" y="52031"/>
                  </a:lnTo>
                  <a:lnTo>
                    <a:pt x="77935" y="51808"/>
                  </a:lnTo>
                  <a:close/>
                </a:path>
                <a:path w="765810" h="78104">
                  <a:moveTo>
                    <a:pt x="765048" y="13995"/>
                  </a:moveTo>
                  <a:lnTo>
                    <a:pt x="77512" y="25898"/>
                  </a:lnTo>
                  <a:lnTo>
                    <a:pt x="77935" y="51808"/>
                  </a:lnTo>
                  <a:lnTo>
                    <a:pt x="765556" y="39903"/>
                  </a:lnTo>
                  <a:lnTo>
                    <a:pt x="765048" y="13995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93191" y="894588"/>
              <a:ext cx="8308975" cy="3587750"/>
            </a:xfrm>
            <a:custGeom>
              <a:avLst/>
              <a:gdLst/>
              <a:ahLst/>
              <a:cxnLst/>
              <a:rect l="l" t="t" r="r" b="b"/>
              <a:pathLst>
                <a:path w="8308975" h="3587750">
                  <a:moveTo>
                    <a:pt x="0" y="597915"/>
                  </a:moveTo>
                  <a:lnTo>
                    <a:pt x="1982" y="548880"/>
                  </a:lnTo>
                  <a:lnTo>
                    <a:pt x="7825" y="500935"/>
                  </a:lnTo>
                  <a:lnTo>
                    <a:pt x="17377" y="454236"/>
                  </a:lnTo>
                  <a:lnTo>
                    <a:pt x="30482" y="408935"/>
                  </a:lnTo>
                  <a:lnTo>
                    <a:pt x="46988" y="365188"/>
                  </a:lnTo>
                  <a:lnTo>
                    <a:pt x="66739" y="323147"/>
                  </a:lnTo>
                  <a:lnTo>
                    <a:pt x="89583" y="282968"/>
                  </a:lnTo>
                  <a:lnTo>
                    <a:pt x="115365" y="244803"/>
                  </a:lnTo>
                  <a:lnTo>
                    <a:pt x="143932" y="208806"/>
                  </a:lnTo>
                  <a:lnTo>
                    <a:pt x="175129" y="175132"/>
                  </a:lnTo>
                  <a:lnTo>
                    <a:pt x="208803" y="143935"/>
                  </a:lnTo>
                  <a:lnTo>
                    <a:pt x="244800" y="115368"/>
                  </a:lnTo>
                  <a:lnTo>
                    <a:pt x="282966" y="89586"/>
                  </a:lnTo>
                  <a:lnTo>
                    <a:pt x="323146" y="66742"/>
                  </a:lnTo>
                  <a:lnTo>
                    <a:pt x="365188" y="46989"/>
                  </a:lnTo>
                  <a:lnTo>
                    <a:pt x="408937" y="30484"/>
                  </a:lnTo>
                  <a:lnTo>
                    <a:pt x="454239" y="17378"/>
                  </a:lnTo>
                  <a:lnTo>
                    <a:pt x="500941" y="7826"/>
                  </a:lnTo>
                  <a:lnTo>
                    <a:pt x="548889" y="1982"/>
                  </a:lnTo>
                  <a:lnTo>
                    <a:pt x="597928" y="0"/>
                  </a:lnTo>
                  <a:lnTo>
                    <a:pt x="3020060" y="0"/>
                  </a:lnTo>
                  <a:lnTo>
                    <a:pt x="3069095" y="1982"/>
                  </a:lnTo>
                  <a:lnTo>
                    <a:pt x="3117040" y="7826"/>
                  </a:lnTo>
                  <a:lnTo>
                    <a:pt x="3163739" y="17378"/>
                  </a:lnTo>
                  <a:lnTo>
                    <a:pt x="3209040" y="30484"/>
                  </a:lnTo>
                  <a:lnTo>
                    <a:pt x="3252787" y="46989"/>
                  </a:lnTo>
                  <a:lnTo>
                    <a:pt x="3294828" y="66742"/>
                  </a:lnTo>
                  <a:lnTo>
                    <a:pt x="3335007" y="89586"/>
                  </a:lnTo>
                  <a:lnTo>
                    <a:pt x="3373172" y="115368"/>
                  </a:lnTo>
                  <a:lnTo>
                    <a:pt x="3409169" y="143935"/>
                  </a:lnTo>
                  <a:lnTo>
                    <a:pt x="3442843" y="175133"/>
                  </a:lnTo>
                  <a:lnTo>
                    <a:pt x="3474040" y="208806"/>
                  </a:lnTo>
                  <a:lnTo>
                    <a:pt x="3502607" y="244803"/>
                  </a:lnTo>
                  <a:lnTo>
                    <a:pt x="3528389" y="282968"/>
                  </a:lnTo>
                  <a:lnTo>
                    <a:pt x="3551233" y="323147"/>
                  </a:lnTo>
                  <a:lnTo>
                    <a:pt x="3570986" y="365188"/>
                  </a:lnTo>
                  <a:lnTo>
                    <a:pt x="3587491" y="408935"/>
                  </a:lnTo>
                  <a:lnTo>
                    <a:pt x="3600597" y="454236"/>
                  </a:lnTo>
                  <a:lnTo>
                    <a:pt x="3610149" y="500935"/>
                  </a:lnTo>
                  <a:lnTo>
                    <a:pt x="3615993" y="548880"/>
                  </a:lnTo>
                  <a:lnTo>
                    <a:pt x="3617976" y="597915"/>
                  </a:lnTo>
                  <a:lnTo>
                    <a:pt x="3617976" y="2989567"/>
                  </a:lnTo>
                  <a:lnTo>
                    <a:pt x="3615993" y="3038606"/>
                  </a:lnTo>
                  <a:lnTo>
                    <a:pt x="3610149" y="3086554"/>
                  </a:lnTo>
                  <a:lnTo>
                    <a:pt x="3600597" y="3133256"/>
                  </a:lnTo>
                  <a:lnTo>
                    <a:pt x="3587491" y="3178558"/>
                  </a:lnTo>
                  <a:lnTo>
                    <a:pt x="3570986" y="3222307"/>
                  </a:lnTo>
                  <a:lnTo>
                    <a:pt x="3551233" y="3264349"/>
                  </a:lnTo>
                  <a:lnTo>
                    <a:pt x="3528389" y="3304529"/>
                  </a:lnTo>
                  <a:lnTo>
                    <a:pt x="3502607" y="3342695"/>
                  </a:lnTo>
                  <a:lnTo>
                    <a:pt x="3474040" y="3378692"/>
                  </a:lnTo>
                  <a:lnTo>
                    <a:pt x="3442842" y="3412366"/>
                  </a:lnTo>
                  <a:lnTo>
                    <a:pt x="3409169" y="3443563"/>
                  </a:lnTo>
                  <a:lnTo>
                    <a:pt x="3373172" y="3472130"/>
                  </a:lnTo>
                  <a:lnTo>
                    <a:pt x="3335007" y="3497912"/>
                  </a:lnTo>
                  <a:lnTo>
                    <a:pt x="3294828" y="3520756"/>
                  </a:lnTo>
                  <a:lnTo>
                    <a:pt x="3252787" y="3540507"/>
                  </a:lnTo>
                  <a:lnTo>
                    <a:pt x="3209040" y="3557013"/>
                  </a:lnTo>
                  <a:lnTo>
                    <a:pt x="3163739" y="3570118"/>
                  </a:lnTo>
                  <a:lnTo>
                    <a:pt x="3117040" y="3579670"/>
                  </a:lnTo>
                  <a:lnTo>
                    <a:pt x="3069095" y="3585513"/>
                  </a:lnTo>
                  <a:lnTo>
                    <a:pt x="3020060" y="3587496"/>
                  </a:lnTo>
                  <a:lnTo>
                    <a:pt x="597928" y="3587496"/>
                  </a:lnTo>
                  <a:lnTo>
                    <a:pt x="548889" y="3585513"/>
                  </a:lnTo>
                  <a:lnTo>
                    <a:pt x="500941" y="3579670"/>
                  </a:lnTo>
                  <a:lnTo>
                    <a:pt x="454239" y="3570118"/>
                  </a:lnTo>
                  <a:lnTo>
                    <a:pt x="408937" y="3557013"/>
                  </a:lnTo>
                  <a:lnTo>
                    <a:pt x="365188" y="3540507"/>
                  </a:lnTo>
                  <a:lnTo>
                    <a:pt x="323146" y="3520756"/>
                  </a:lnTo>
                  <a:lnTo>
                    <a:pt x="282966" y="3497912"/>
                  </a:lnTo>
                  <a:lnTo>
                    <a:pt x="244800" y="3472130"/>
                  </a:lnTo>
                  <a:lnTo>
                    <a:pt x="208803" y="3443563"/>
                  </a:lnTo>
                  <a:lnTo>
                    <a:pt x="175129" y="3412366"/>
                  </a:lnTo>
                  <a:lnTo>
                    <a:pt x="143932" y="3378692"/>
                  </a:lnTo>
                  <a:lnTo>
                    <a:pt x="115365" y="3342695"/>
                  </a:lnTo>
                  <a:lnTo>
                    <a:pt x="89583" y="3304529"/>
                  </a:lnTo>
                  <a:lnTo>
                    <a:pt x="66739" y="3264349"/>
                  </a:lnTo>
                  <a:lnTo>
                    <a:pt x="46988" y="3222307"/>
                  </a:lnTo>
                  <a:lnTo>
                    <a:pt x="30482" y="3178558"/>
                  </a:lnTo>
                  <a:lnTo>
                    <a:pt x="17377" y="3133256"/>
                  </a:lnTo>
                  <a:lnTo>
                    <a:pt x="7825" y="3086554"/>
                  </a:lnTo>
                  <a:lnTo>
                    <a:pt x="1982" y="3038606"/>
                  </a:lnTo>
                  <a:lnTo>
                    <a:pt x="0" y="2989567"/>
                  </a:lnTo>
                  <a:lnTo>
                    <a:pt x="0" y="597915"/>
                  </a:lnTo>
                  <a:close/>
                </a:path>
                <a:path w="8308975" h="3587750">
                  <a:moveTo>
                    <a:pt x="4690872" y="597915"/>
                  </a:moveTo>
                  <a:lnTo>
                    <a:pt x="4692854" y="548880"/>
                  </a:lnTo>
                  <a:lnTo>
                    <a:pt x="4698698" y="500935"/>
                  </a:lnTo>
                  <a:lnTo>
                    <a:pt x="4708250" y="454236"/>
                  </a:lnTo>
                  <a:lnTo>
                    <a:pt x="4721356" y="408935"/>
                  </a:lnTo>
                  <a:lnTo>
                    <a:pt x="4737862" y="365188"/>
                  </a:lnTo>
                  <a:lnTo>
                    <a:pt x="4757614" y="323147"/>
                  </a:lnTo>
                  <a:lnTo>
                    <a:pt x="4780458" y="282968"/>
                  </a:lnTo>
                  <a:lnTo>
                    <a:pt x="4806240" y="244803"/>
                  </a:lnTo>
                  <a:lnTo>
                    <a:pt x="4834807" y="208806"/>
                  </a:lnTo>
                  <a:lnTo>
                    <a:pt x="4866005" y="175132"/>
                  </a:lnTo>
                  <a:lnTo>
                    <a:pt x="4899678" y="143935"/>
                  </a:lnTo>
                  <a:lnTo>
                    <a:pt x="4935675" y="115368"/>
                  </a:lnTo>
                  <a:lnTo>
                    <a:pt x="4973840" y="89586"/>
                  </a:lnTo>
                  <a:lnTo>
                    <a:pt x="5014019" y="66742"/>
                  </a:lnTo>
                  <a:lnTo>
                    <a:pt x="5056060" y="46989"/>
                  </a:lnTo>
                  <a:lnTo>
                    <a:pt x="5099807" y="30484"/>
                  </a:lnTo>
                  <a:lnTo>
                    <a:pt x="5145108" y="17378"/>
                  </a:lnTo>
                  <a:lnTo>
                    <a:pt x="5191807" y="7826"/>
                  </a:lnTo>
                  <a:lnTo>
                    <a:pt x="5239752" y="1982"/>
                  </a:lnTo>
                  <a:lnTo>
                    <a:pt x="5288788" y="0"/>
                  </a:lnTo>
                  <a:lnTo>
                    <a:pt x="7710932" y="0"/>
                  </a:lnTo>
                  <a:lnTo>
                    <a:pt x="7759967" y="1982"/>
                  </a:lnTo>
                  <a:lnTo>
                    <a:pt x="7807912" y="7826"/>
                  </a:lnTo>
                  <a:lnTo>
                    <a:pt x="7854611" y="17378"/>
                  </a:lnTo>
                  <a:lnTo>
                    <a:pt x="7899912" y="30484"/>
                  </a:lnTo>
                  <a:lnTo>
                    <a:pt x="7943659" y="46989"/>
                  </a:lnTo>
                  <a:lnTo>
                    <a:pt x="7985700" y="66742"/>
                  </a:lnTo>
                  <a:lnTo>
                    <a:pt x="8025879" y="89586"/>
                  </a:lnTo>
                  <a:lnTo>
                    <a:pt x="8064044" y="115368"/>
                  </a:lnTo>
                  <a:lnTo>
                    <a:pt x="8100041" y="143935"/>
                  </a:lnTo>
                  <a:lnTo>
                    <a:pt x="8133714" y="175133"/>
                  </a:lnTo>
                  <a:lnTo>
                    <a:pt x="8164912" y="208806"/>
                  </a:lnTo>
                  <a:lnTo>
                    <a:pt x="8193479" y="244803"/>
                  </a:lnTo>
                  <a:lnTo>
                    <a:pt x="8219261" y="282968"/>
                  </a:lnTo>
                  <a:lnTo>
                    <a:pt x="8242105" y="323147"/>
                  </a:lnTo>
                  <a:lnTo>
                    <a:pt x="8261858" y="365188"/>
                  </a:lnTo>
                  <a:lnTo>
                    <a:pt x="8278363" y="408935"/>
                  </a:lnTo>
                  <a:lnTo>
                    <a:pt x="8291469" y="454236"/>
                  </a:lnTo>
                  <a:lnTo>
                    <a:pt x="8301021" y="500935"/>
                  </a:lnTo>
                  <a:lnTo>
                    <a:pt x="8306865" y="548880"/>
                  </a:lnTo>
                  <a:lnTo>
                    <a:pt x="8308848" y="597915"/>
                  </a:lnTo>
                  <a:lnTo>
                    <a:pt x="8308848" y="2989567"/>
                  </a:lnTo>
                  <a:lnTo>
                    <a:pt x="8306865" y="3038606"/>
                  </a:lnTo>
                  <a:lnTo>
                    <a:pt x="8301021" y="3086554"/>
                  </a:lnTo>
                  <a:lnTo>
                    <a:pt x="8291469" y="3133256"/>
                  </a:lnTo>
                  <a:lnTo>
                    <a:pt x="8278363" y="3178558"/>
                  </a:lnTo>
                  <a:lnTo>
                    <a:pt x="8261858" y="3222307"/>
                  </a:lnTo>
                  <a:lnTo>
                    <a:pt x="8242105" y="3264349"/>
                  </a:lnTo>
                  <a:lnTo>
                    <a:pt x="8219261" y="3304529"/>
                  </a:lnTo>
                  <a:lnTo>
                    <a:pt x="8193479" y="3342695"/>
                  </a:lnTo>
                  <a:lnTo>
                    <a:pt x="8164912" y="3378692"/>
                  </a:lnTo>
                  <a:lnTo>
                    <a:pt x="8133714" y="3412366"/>
                  </a:lnTo>
                  <a:lnTo>
                    <a:pt x="8100041" y="3443563"/>
                  </a:lnTo>
                  <a:lnTo>
                    <a:pt x="8064044" y="3472130"/>
                  </a:lnTo>
                  <a:lnTo>
                    <a:pt x="8025879" y="3497912"/>
                  </a:lnTo>
                  <a:lnTo>
                    <a:pt x="7985700" y="3520756"/>
                  </a:lnTo>
                  <a:lnTo>
                    <a:pt x="7943659" y="3540507"/>
                  </a:lnTo>
                  <a:lnTo>
                    <a:pt x="7899912" y="3557013"/>
                  </a:lnTo>
                  <a:lnTo>
                    <a:pt x="7854611" y="3570118"/>
                  </a:lnTo>
                  <a:lnTo>
                    <a:pt x="7807912" y="3579670"/>
                  </a:lnTo>
                  <a:lnTo>
                    <a:pt x="7759967" y="3585513"/>
                  </a:lnTo>
                  <a:lnTo>
                    <a:pt x="7710932" y="3587496"/>
                  </a:lnTo>
                  <a:lnTo>
                    <a:pt x="5288788" y="3587496"/>
                  </a:lnTo>
                  <a:lnTo>
                    <a:pt x="5239752" y="3585513"/>
                  </a:lnTo>
                  <a:lnTo>
                    <a:pt x="5191807" y="3579670"/>
                  </a:lnTo>
                  <a:lnTo>
                    <a:pt x="5145108" y="3570118"/>
                  </a:lnTo>
                  <a:lnTo>
                    <a:pt x="5099807" y="3557013"/>
                  </a:lnTo>
                  <a:lnTo>
                    <a:pt x="5056060" y="3540507"/>
                  </a:lnTo>
                  <a:lnTo>
                    <a:pt x="5014019" y="3520756"/>
                  </a:lnTo>
                  <a:lnTo>
                    <a:pt x="4973840" y="3497912"/>
                  </a:lnTo>
                  <a:lnTo>
                    <a:pt x="4935675" y="3472130"/>
                  </a:lnTo>
                  <a:lnTo>
                    <a:pt x="4899678" y="3443563"/>
                  </a:lnTo>
                  <a:lnTo>
                    <a:pt x="4866005" y="3412366"/>
                  </a:lnTo>
                  <a:lnTo>
                    <a:pt x="4834807" y="3378692"/>
                  </a:lnTo>
                  <a:lnTo>
                    <a:pt x="4806240" y="3342695"/>
                  </a:lnTo>
                  <a:lnTo>
                    <a:pt x="4780458" y="3304529"/>
                  </a:lnTo>
                  <a:lnTo>
                    <a:pt x="4757614" y="3264349"/>
                  </a:lnTo>
                  <a:lnTo>
                    <a:pt x="4737861" y="3222307"/>
                  </a:lnTo>
                  <a:lnTo>
                    <a:pt x="4721356" y="3178558"/>
                  </a:lnTo>
                  <a:lnTo>
                    <a:pt x="4708250" y="3133256"/>
                  </a:lnTo>
                  <a:lnTo>
                    <a:pt x="4698698" y="3086554"/>
                  </a:lnTo>
                  <a:lnTo>
                    <a:pt x="4692854" y="3038606"/>
                  </a:lnTo>
                  <a:lnTo>
                    <a:pt x="4690872" y="2989567"/>
                  </a:lnTo>
                  <a:lnTo>
                    <a:pt x="4690872" y="597915"/>
                  </a:lnTo>
                  <a:close/>
                </a:path>
              </a:pathLst>
            </a:custGeom>
            <a:ln w="9144">
              <a:solidFill>
                <a:srgbClr val="FFFFFF"/>
              </a:solidFill>
              <a:prstDash val="sysDashDot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947417" y="1252804"/>
            <a:ext cx="353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Wr</a:t>
            </a: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20" b="1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54148" y="3140786"/>
            <a:ext cx="35306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60" b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0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00" spc="-15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20" b="1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226178" y="1296416"/>
            <a:ext cx="5772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Repli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269104" y="3156330"/>
            <a:ext cx="57721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Repli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00" spc="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00" spc="-4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248658" y="1925192"/>
            <a:ext cx="242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976373" y="1937765"/>
            <a:ext cx="242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993519" y="3757676"/>
            <a:ext cx="242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295647" y="3755847"/>
            <a:ext cx="2425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b="1">
                <a:solidFill>
                  <a:srgbClr val="FFFFFF"/>
                </a:solidFill>
                <a:latin typeface="Trebuchet MS"/>
                <a:cs typeface="Trebuchet MS"/>
              </a:rPr>
              <a:t>Ack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27850" y="1377442"/>
            <a:ext cx="137604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Cons: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target 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dependent!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927850" y="1835022"/>
            <a:ext cx="995044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Pros:</a:t>
            </a:r>
            <a:r>
              <a:rPr dirty="0" sz="1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Guarantees  consistency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973061" y="3204209"/>
            <a:ext cx="163703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Cons: 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Two </a:t>
            </a: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databases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dirty="0" sz="10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go  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out 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sync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973061" y="3661664"/>
            <a:ext cx="134683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Pros: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Network 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target  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independent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60856" y="883107"/>
            <a:ext cx="55664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31055" algn="l"/>
              </a:tabLst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	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254652" y="4484387"/>
            <a:ext cx="3341370" cy="661670"/>
          </a:xfrm>
          <a:custGeom>
            <a:avLst/>
            <a:gdLst/>
            <a:ahLst/>
            <a:cxnLst/>
            <a:rect l="l" t="t" r="r" b="b"/>
            <a:pathLst>
              <a:path w="3341370" h="661670">
                <a:moveTo>
                  <a:pt x="2588269" y="0"/>
                </a:moveTo>
                <a:lnTo>
                  <a:pt x="2536089" y="1157"/>
                </a:lnTo>
                <a:lnTo>
                  <a:pt x="2484916" y="4255"/>
                </a:lnTo>
                <a:lnTo>
                  <a:pt x="2435570" y="9275"/>
                </a:lnTo>
                <a:lnTo>
                  <a:pt x="2388868" y="16198"/>
                </a:lnTo>
                <a:lnTo>
                  <a:pt x="2345631" y="25006"/>
                </a:lnTo>
                <a:lnTo>
                  <a:pt x="2306675" y="35682"/>
                </a:lnTo>
                <a:lnTo>
                  <a:pt x="2281603" y="27785"/>
                </a:lnTo>
                <a:lnTo>
                  <a:pt x="2222504" y="14587"/>
                </a:lnTo>
                <a:lnTo>
                  <a:pt x="2132414" y="3431"/>
                </a:lnTo>
                <a:lnTo>
                  <a:pt x="2074372" y="343"/>
                </a:lnTo>
                <a:lnTo>
                  <a:pt x="2016226" y="40"/>
                </a:lnTo>
                <a:lnTo>
                  <a:pt x="1959257" y="2406"/>
                </a:lnTo>
                <a:lnTo>
                  <a:pt x="1904742" y="7327"/>
                </a:lnTo>
                <a:lnTo>
                  <a:pt x="1853963" y="14687"/>
                </a:lnTo>
                <a:lnTo>
                  <a:pt x="1808197" y="24370"/>
                </a:lnTo>
                <a:lnTo>
                  <a:pt x="1768725" y="36263"/>
                </a:lnTo>
                <a:lnTo>
                  <a:pt x="1736826" y="50249"/>
                </a:lnTo>
                <a:lnTo>
                  <a:pt x="1714810" y="44811"/>
                </a:lnTo>
                <a:lnTo>
                  <a:pt x="1666871" y="35306"/>
                </a:lnTo>
                <a:lnTo>
                  <a:pt x="1585183" y="24627"/>
                </a:lnTo>
                <a:lnTo>
                  <a:pt x="1527760" y="20360"/>
                </a:lnTo>
                <a:lnTo>
                  <a:pt x="1469660" y="18402"/>
                </a:lnTo>
                <a:lnTo>
                  <a:pt x="1411747" y="18683"/>
                </a:lnTo>
                <a:lnTo>
                  <a:pt x="1354880" y="21131"/>
                </a:lnTo>
                <a:lnTo>
                  <a:pt x="1299922" y="25675"/>
                </a:lnTo>
                <a:lnTo>
                  <a:pt x="1247734" y="32244"/>
                </a:lnTo>
                <a:lnTo>
                  <a:pt x="1199179" y="40765"/>
                </a:lnTo>
                <a:lnTo>
                  <a:pt x="1155116" y="51169"/>
                </a:lnTo>
                <a:lnTo>
                  <a:pt x="1116409" y="63384"/>
                </a:lnTo>
                <a:lnTo>
                  <a:pt x="1083919" y="77338"/>
                </a:lnTo>
                <a:lnTo>
                  <a:pt x="1039771" y="71107"/>
                </a:lnTo>
                <a:lnTo>
                  <a:pt x="993872" y="66065"/>
                </a:lnTo>
                <a:lnTo>
                  <a:pt x="946556" y="62230"/>
                </a:lnTo>
                <a:lnTo>
                  <a:pt x="898156" y="59621"/>
                </a:lnTo>
                <a:lnTo>
                  <a:pt x="849004" y="58255"/>
                </a:lnTo>
                <a:lnTo>
                  <a:pt x="799436" y="58152"/>
                </a:lnTo>
                <a:lnTo>
                  <a:pt x="749782" y="59329"/>
                </a:lnTo>
                <a:lnTo>
                  <a:pt x="674157" y="63641"/>
                </a:lnTo>
                <a:lnTo>
                  <a:pt x="603466" y="70706"/>
                </a:lnTo>
                <a:lnTo>
                  <a:pt x="538399" y="80278"/>
                </a:lnTo>
                <a:lnTo>
                  <a:pt x="479647" y="92112"/>
                </a:lnTo>
                <a:lnTo>
                  <a:pt x="427898" y="105964"/>
                </a:lnTo>
                <a:lnTo>
                  <a:pt x="383844" y="121588"/>
                </a:lnTo>
                <a:lnTo>
                  <a:pt x="348173" y="138739"/>
                </a:lnTo>
                <a:lnTo>
                  <a:pt x="304741" y="176641"/>
                </a:lnTo>
                <a:lnTo>
                  <a:pt x="298361" y="196903"/>
                </a:lnTo>
                <a:lnTo>
                  <a:pt x="303123" y="217711"/>
                </a:lnTo>
                <a:lnTo>
                  <a:pt x="300329" y="219769"/>
                </a:lnTo>
                <a:lnTo>
                  <a:pt x="238157" y="223140"/>
                </a:lnTo>
                <a:lnTo>
                  <a:pt x="180143" y="229525"/>
                </a:lnTo>
                <a:lnTo>
                  <a:pt x="127700" y="238677"/>
                </a:lnTo>
                <a:lnTo>
                  <a:pt x="82243" y="250353"/>
                </a:lnTo>
                <a:lnTo>
                  <a:pt x="45186" y="264307"/>
                </a:lnTo>
                <a:lnTo>
                  <a:pt x="0" y="303528"/>
                </a:lnTo>
                <a:lnTo>
                  <a:pt x="2689" y="323544"/>
                </a:lnTo>
                <a:lnTo>
                  <a:pt x="21273" y="342832"/>
                </a:lnTo>
                <a:lnTo>
                  <a:pt x="55033" y="360645"/>
                </a:lnTo>
                <a:lnTo>
                  <a:pt x="103249" y="376236"/>
                </a:lnTo>
                <a:lnTo>
                  <a:pt x="165201" y="388856"/>
                </a:lnTo>
                <a:lnTo>
                  <a:pt x="121114" y="404669"/>
                </a:lnTo>
                <a:lnTo>
                  <a:pt x="91113" y="422462"/>
                </a:lnTo>
                <a:lnTo>
                  <a:pt x="75994" y="441572"/>
                </a:lnTo>
                <a:lnTo>
                  <a:pt x="76555" y="461335"/>
                </a:lnTo>
                <a:lnTo>
                  <a:pt x="118132" y="495531"/>
                </a:lnTo>
                <a:lnTo>
                  <a:pt x="155637" y="509843"/>
                </a:lnTo>
                <a:lnTo>
                  <a:pt x="202285" y="521872"/>
                </a:lnTo>
                <a:lnTo>
                  <a:pt x="256578" y="531298"/>
                </a:lnTo>
                <a:lnTo>
                  <a:pt x="317014" y="537801"/>
                </a:lnTo>
                <a:lnTo>
                  <a:pt x="382094" y="541062"/>
                </a:lnTo>
                <a:lnTo>
                  <a:pt x="450316" y="540762"/>
                </a:lnTo>
                <a:lnTo>
                  <a:pt x="488595" y="556611"/>
                </a:lnTo>
                <a:lnTo>
                  <a:pt x="563339" y="579185"/>
                </a:lnTo>
                <a:lnTo>
                  <a:pt x="605468" y="588769"/>
                </a:lnTo>
                <a:lnTo>
                  <a:pt x="650312" y="597187"/>
                </a:lnTo>
                <a:lnTo>
                  <a:pt x="697526" y="604417"/>
                </a:lnTo>
                <a:lnTo>
                  <a:pt x="746767" y="610434"/>
                </a:lnTo>
                <a:lnTo>
                  <a:pt x="797693" y="615216"/>
                </a:lnTo>
                <a:lnTo>
                  <a:pt x="849960" y="618739"/>
                </a:lnTo>
                <a:lnTo>
                  <a:pt x="903224" y="620982"/>
                </a:lnTo>
                <a:lnTo>
                  <a:pt x="957143" y="621919"/>
                </a:lnTo>
                <a:lnTo>
                  <a:pt x="1011374" y="621529"/>
                </a:lnTo>
                <a:lnTo>
                  <a:pt x="1065572" y="619788"/>
                </a:lnTo>
                <a:lnTo>
                  <a:pt x="1119395" y="616673"/>
                </a:lnTo>
                <a:lnTo>
                  <a:pt x="1172500" y="612160"/>
                </a:lnTo>
                <a:lnTo>
                  <a:pt x="1224543" y="606228"/>
                </a:lnTo>
                <a:lnTo>
                  <a:pt x="1275181" y="598852"/>
                </a:lnTo>
                <a:lnTo>
                  <a:pt x="1311361" y="611816"/>
                </a:lnTo>
                <a:lnTo>
                  <a:pt x="1352529" y="623495"/>
                </a:lnTo>
                <a:lnTo>
                  <a:pt x="1398213" y="633796"/>
                </a:lnTo>
                <a:lnTo>
                  <a:pt x="1447939" y="642623"/>
                </a:lnTo>
                <a:lnTo>
                  <a:pt x="1501235" y="649881"/>
                </a:lnTo>
                <a:lnTo>
                  <a:pt x="1557629" y="655476"/>
                </a:lnTo>
                <a:lnTo>
                  <a:pt x="1621430" y="659552"/>
                </a:lnTo>
                <a:lnTo>
                  <a:pt x="1685171" y="661419"/>
                </a:lnTo>
                <a:lnTo>
                  <a:pt x="1748243" y="661164"/>
                </a:lnTo>
                <a:lnTo>
                  <a:pt x="1810038" y="658875"/>
                </a:lnTo>
                <a:lnTo>
                  <a:pt x="1869945" y="654641"/>
                </a:lnTo>
                <a:lnTo>
                  <a:pt x="1927355" y="648550"/>
                </a:lnTo>
                <a:lnTo>
                  <a:pt x="1981658" y="640690"/>
                </a:lnTo>
                <a:lnTo>
                  <a:pt x="2032247" y="631150"/>
                </a:lnTo>
                <a:lnTo>
                  <a:pt x="2078510" y="620017"/>
                </a:lnTo>
                <a:lnTo>
                  <a:pt x="2119838" y="607380"/>
                </a:lnTo>
                <a:lnTo>
                  <a:pt x="2155623" y="593328"/>
                </a:lnTo>
                <a:lnTo>
                  <a:pt x="2208123" y="561327"/>
                </a:lnTo>
                <a:lnTo>
                  <a:pt x="2251270" y="567730"/>
                </a:lnTo>
                <a:lnTo>
                  <a:pt x="2296593" y="572793"/>
                </a:lnTo>
                <a:lnTo>
                  <a:pt x="2343647" y="576480"/>
                </a:lnTo>
                <a:lnTo>
                  <a:pt x="2391987" y="578760"/>
                </a:lnTo>
                <a:lnTo>
                  <a:pt x="2441168" y="579599"/>
                </a:lnTo>
                <a:lnTo>
                  <a:pt x="2513724" y="578179"/>
                </a:lnTo>
                <a:lnTo>
                  <a:pt x="2582639" y="573764"/>
                </a:lnTo>
                <a:lnTo>
                  <a:pt x="2646987" y="566599"/>
                </a:lnTo>
                <a:lnTo>
                  <a:pt x="2705840" y="556930"/>
                </a:lnTo>
                <a:lnTo>
                  <a:pt x="2758271" y="545004"/>
                </a:lnTo>
                <a:lnTo>
                  <a:pt x="2803353" y="531066"/>
                </a:lnTo>
                <a:lnTo>
                  <a:pt x="2840158" y="515362"/>
                </a:lnTo>
                <a:lnTo>
                  <a:pt x="2885227" y="479641"/>
                </a:lnTo>
                <a:lnTo>
                  <a:pt x="2891637" y="460116"/>
                </a:lnTo>
                <a:lnTo>
                  <a:pt x="2944472" y="457329"/>
                </a:lnTo>
                <a:lnTo>
                  <a:pt x="2995741" y="453111"/>
                </a:lnTo>
                <a:lnTo>
                  <a:pt x="3045064" y="447508"/>
                </a:lnTo>
                <a:lnTo>
                  <a:pt x="3092066" y="440566"/>
                </a:lnTo>
                <a:lnTo>
                  <a:pt x="3136366" y="432328"/>
                </a:lnTo>
                <a:lnTo>
                  <a:pt x="3199553" y="416917"/>
                </a:lnTo>
                <a:lnTo>
                  <a:pt x="3251364" y="399444"/>
                </a:lnTo>
                <a:lnTo>
                  <a:pt x="3291604" y="380319"/>
                </a:lnTo>
                <a:lnTo>
                  <a:pt x="3336582" y="338741"/>
                </a:lnTo>
                <a:lnTo>
                  <a:pt x="3340927" y="317102"/>
                </a:lnTo>
                <a:lnTo>
                  <a:pt x="3332914" y="295441"/>
                </a:lnTo>
                <a:lnTo>
                  <a:pt x="3312346" y="274165"/>
                </a:lnTo>
                <a:lnTo>
                  <a:pt x="3279026" y="253682"/>
                </a:lnTo>
                <a:lnTo>
                  <a:pt x="3232759" y="234399"/>
                </a:lnTo>
                <a:lnTo>
                  <a:pt x="3240252" y="229636"/>
                </a:lnTo>
                <a:lnTo>
                  <a:pt x="3246602" y="224760"/>
                </a:lnTo>
                <a:lnTo>
                  <a:pt x="3251555" y="219769"/>
                </a:lnTo>
                <a:lnTo>
                  <a:pt x="3264617" y="199982"/>
                </a:lnTo>
                <a:lnTo>
                  <a:pt x="3264470" y="180444"/>
                </a:lnTo>
                <a:lnTo>
                  <a:pt x="3227819" y="143658"/>
                </a:lnTo>
                <a:lnTo>
                  <a:pt x="3192949" y="127182"/>
                </a:lnTo>
                <a:lnTo>
                  <a:pt x="3148140" y="112499"/>
                </a:lnTo>
                <a:lnTo>
                  <a:pt x="3094208" y="99994"/>
                </a:lnTo>
                <a:lnTo>
                  <a:pt x="3031972" y="90055"/>
                </a:lnTo>
                <a:lnTo>
                  <a:pt x="2962249" y="83066"/>
                </a:lnTo>
                <a:lnTo>
                  <a:pt x="2945323" y="66229"/>
                </a:lnTo>
                <a:lnTo>
                  <a:pt x="2881275" y="36333"/>
                </a:lnTo>
                <a:lnTo>
                  <a:pt x="2835630" y="23947"/>
                </a:lnTo>
                <a:lnTo>
                  <a:pt x="2790692" y="15132"/>
                </a:lnTo>
                <a:lnTo>
                  <a:pt x="2742668" y="8348"/>
                </a:lnTo>
                <a:lnTo>
                  <a:pt x="2692377" y="3577"/>
                </a:lnTo>
                <a:lnTo>
                  <a:pt x="2640638" y="800"/>
                </a:lnTo>
                <a:lnTo>
                  <a:pt x="258826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 txBox="1"/>
          <p:nvPr/>
        </p:nvSpPr>
        <p:spPr>
          <a:xfrm>
            <a:off x="4950078" y="4496815"/>
            <a:ext cx="171703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0170" marR="5080" indent="-78105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Async</a:t>
            </a: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preferred, 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possible!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4900371"/>
            <a:ext cx="28530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7E7E7E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2017,</a:t>
            </a:r>
            <a:r>
              <a:rPr dirty="0" sz="700" spc="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7E7E7E"/>
                </a:solidFill>
                <a:latin typeface="Trebuchet MS"/>
                <a:cs typeface="Trebuchet MS"/>
              </a:rPr>
              <a:t>Amazon</a:t>
            </a:r>
            <a:r>
              <a:rPr dirty="0" sz="700" spc="-2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Services, 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or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Affiliates.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E7E7E"/>
                </a:solidFill>
                <a:latin typeface="Trebuchet MS"/>
                <a:cs typeface="Trebuchet MS"/>
              </a:rPr>
              <a:t>All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rights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55574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7995" algn="l"/>
                <a:tab pos="2285365" algn="l"/>
                <a:tab pos="3287395" algn="l"/>
                <a:tab pos="5553710" algn="l"/>
              </a:tabLst>
            </a:pPr>
            <a:r>
              <a:rPr dirty="0" sz="2800" spc="310"/>
              <a:t>C</a:t>
            </a:r>
            <a:r>
              <a:rPr dirty="0" sz="2800" spc="409"/>
              <a:t>o</a:t>
            </a:r>
            <a:r>
              <a:rPr dirty="0" sz="2800" spc="405"/>
              <a:t>n</a:t>
            </a:r>
            <a:r>
              <a:rPr dirty="0" sz="2800" spc="190"/>
              <a:t>c</a:t>
            </a:r>
            <a:r>
              <a:rPr dirty="0" sz="2800" spc="240"/>
              <a:t>e</a:t>
            </a:r>
            <a:r>
              <a:rPr dirty="0" sz="2800" spc="390"/>
              <a:t>p</a:t>
            </a:r>
            <a:r>
              <a:rPr dirty="0" sz="2800" spc="-40"/>
              <a:t>t</a:t>
            </a:r>
            <a:r>
              <a:rPr dirty="0" sz="2800"/>
              <a:t>	</a:t>
            </a:r>
            <a:r>
              <a:rPr dirty="0" sz="2800" spc="409"/>
              <a:t>o</a:t>
            </a:r>
            <a:r>
              <a:rPr dirty="0" sz="2800" spc="5"/>
              <a:t>f</a:t>
            </a:r>
            <a:r>
              <a:rPr dirty="0" sz="2800"/>
              <a:t>	</a:t>
            </a:r>
            <a:r>
              <a:rPr dirty="0" sz="2800" spc="375"/>
              <a:t>d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/>
              <a:t>a</a:t>
            </a:r>
            <a:r>
              <a:rPr dirty="0" sz="2800"/>
              <a:t>	</a:t>
            </a:r>
            <a:r>
              <a:rPr dirty="0" sz="2800" spc="245"/>
              <a:t>r</a:t>
            </a:r>
            <a:r>
              <a:rPr dirty="0" sz="2800" spc="240"/>
              <a:t>e</a:t>
            </a:r>
            <a:r>
              <a:rPr dirty="0" sz="2800" spc="390"/>
              <a:t>p</a:t>
            </a:r>
            <a:r>
              <a:rPr dirty="0" sz="2800" spc="260"/>
              <a:t>l</a:t>
            </a:r>
            <a:r>
              <a:rPr dirty="0" sz="2800" spc="200"/>
              <a:t>i</a:t>
            </a:r>
            <a:r>
              <a:rPr dirty="0" sz="2800" spc="190"/>
              <a:t>c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 spc="200"/>
              <a:t>i</a:t>
            </a:r>
            <a:r>
              <a:rPr dirty="0" sz="2800" spc="409"/>
              <a:t>o</a:t>
            </a:r>
            <a:r>
              <a:rPr dirty="0" sz="2800" spc="110"/>
              <a:t>n</a:t>
            </a:r>
            <a:r>
              <a:rPr dirty="0" sz="2800"/>
              <a:t>	</a:t>
            </a:r>
            <a:r>
              <a:rPr dirty="0" sz="2800" spc="260"/>
              <a:t>l</a:t>
            </a:r>
            <a:r>
              <a:rPr dirty="0" sz="2800" spc="295"/>
              <a:t>a</a:t>
            </a:r>
            <a:r>
              <a:rPr dirty="0" sz="2800" spc="405"/>
              <a:t>n</a:t>
            </a:r>
            <a:r>
              <a:rPr dirty="0" sz="2800" spc="240"/>
              <a:t>e</a:t>
            </a:r>
            <a:r>
              <a:rPr dirty="0" sz="2800" spc="70"/>
              <a:t>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891539" y="1446314"/>
            <a:ext cx="6853555" cy="3089275"/>
            <a:chOff x="891539" y="1446314"/>
            <a:chExt cx="6853555" cy="3089275"/>
          </a:xfrm>
        </p:grpSpPr>
        <p:sp>
          <p:nvSpPr>
            <p:cNvPr id="5" name="object 5"/>
            <p:cNvSpPr/>
            <p:nvPr/>
          </p:nvSpPr>
          <p:spPr>
            <a:xfrm>
              <a:off x="891539" y="1446314"/>
              <a:ext cx="6853428" cy="157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34973" y="1482090"/>
              <a:ext cx="6758940" cy="50165"/>
            </a:xfrm>
            <a:custGeom>
              <a:avLst/>
              <a:gdLst/>
              <a:ahLst/>
              <a:cxnLst/>
              <a:rect l="l" t="t" r="r" b="b"/>
              <a:pathLst>
                <a:path w="6758940" h="50165">
                  <a:moveTo>
                    <a:pt x="0" y="49657"/>
                  </a:moveTo>
                  <a:lnTo>
                    <a:pt x="6758558" y="0"/>
                  </a:lnTo>
                </a:path>
              </a:pathLst>
            </a:custGeom>
            <a:ln w="25908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891539" y="2089442"/>
              <a:ext cx="6853428" cy="157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34973" y="2125218"/>
              <a:ext cx="6758940" cy="50165"/>
            </a:xfrm>
            <a:custGeom>
              <a:avLst/>
              <a:gdLst/>
              <a:ahLst/>
              <a:cxnLst/>
              <a:rect l="l" t="t" r="r" b="b"/>
              <a:pathLst>
                <a:path w="6758940" h="50164">
                  <a:moveTo>
                    <a:pt x="0" y="49656"/>
                  </a:moveTo>
                  <a:lnTo>
                    <a:pt x="6758558" y="0"/>
                  </a:lnTo>
                </a:path>
              </a:pathLst>
            </a:custGeom>
            <a:ln w="25908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91539" y="3019082"/>
              <a:ext cx="6853428" cy="157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4973" y="3054858"/>
              <a:ext cx="6758940" cy="50165"/>
            </a:xfrm>
            <a:custGeom>
              <a:avLst/>
              <a:gdLst/>
              <a:ahLst/>
              <a:cxnLst/>
              <a:rect l="l" t="t" r="r" b="b"/>
              <a:pathLst>
                <a:path w="6758940" h="50164">
                  <a:moveTo>
                    <a:pt x="0" y="49656"/>
                  </a:moveTo>
                  <a:lnTo>
                    <a:pt x="6758558" y="0"/>
                  </a:lnTo>
                </a:path>
              </a:pathLst>
            </a:custGeom>
            <a:ln w="25908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91539" y="4378452"/>
              <a:ext cx="6853428" cy="15706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34973" y="4414266"/>
              <a:ext cx="6758940" cy="50165"/>
            </a:xfrm>
            <a:custGeom>
              <a:avLst/>
              <a:gdLst/>
              <a:ahLst/>
              <a:cxnLst/>
              <a:rect l="l" t="t" r="r" b="b"/>
              <a:pathLst>
                <a:path w="6758940" h="50164">
                  <a:moveTo>
                    <a:pt x="0" y="49695"/>
                  </a:moveTo>
                  <a:lnTo>
                    <a:pt x="6758558" y="0"/>
                  </a:lnTo>
                </a:path>
              </a:pathLst>
            </a:custGeom>
            <a:ln w="25908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507107" y="3128898"/>
            <a:ext cx="212153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Asynchronous</a:t>
            </a:r>
            <a:r>
              <a:rPr dirty="0" sz="18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batch 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88279" y="1459966"/>
            <a:ext cx="2095500" cy="614680"/>
            <a:chOff x="5288279" y="1459966"/>
            <a:chExt cx="2095500" cy="614680"/>
          </a:xfrm>
        </p:grpSpPr>
        <p:sp>
          <p:nvSpPr>
            <p:cNvPr id="15" name="object 15"/>
            <p:cNvSpPr/>
            <p:nvPr/>
          </p:nvSpPr>
          <p:spPr>
            <a:xfrm>
              <a:off x="5288279" y="1537703"/>
              <a:ext cx="2095500" cy="414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88279" y="1537703"/>
              <a:ext cx="2095500" cy="414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414771" y="1459966"/>
              <a:ext cx="1840992" cy="6141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350001" y="1579626"/>
              <a:ext cx="1976755" cy="295910"/>
            </a:xfrm>
            <a:custGeom>
              <a:avLst/>
              <a:gdLst/>
              <a:ahLst/>
              <a:cxnLst/>
              <a:rect l="l" t="t" r="r" b="b"/>
              <a:pathLst>
                <a:path w="1976754" h="295910">
                  <a:moveTo>
                    <a:pt x="1976627" y="0"/>
                  </a:moveTo>
                  <a:lnTo>
                    <a:pt x="0" y="0"/>
                  </a:lnTo>
                  <a:lnTo>
                    <a:pt x="0" y="295656"/>
                  </a:lnTo>
                  <a:lnTo>
                    <a:pt x="1976627" y="295656"/>
                  </a:lnTo>
                  <a:lnTo>
                    <a:pt x="1976627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5350002" y="1579625"/>
            <a:ext cx="1976755" cy="295910"/>
          </a:xfrm>
          <a:prstGeom prst="rect">
            <a:avLst/>
          </a:prstGeom>
          <a:ln w="38100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60350">
              <a:lnSpc>
                <a:spcPts val="2105"/>
              </a:lnSpc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endParaRPr sz="20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301996" y="2208250"/>
            <a:ext cx="2001520" cy="805180"/>
            <a:chOff x="5301996" y="2208250"/>
            <a:chExt cx="2001520" cy="805180"/>
          </a:xfrm>
        </p:grpSpPr>
        <p:sp>
          <p:nvSpPr>
            <p:cNvPr id="21" name="object 21"/>
            <p:cNvSpPr/>
            <p:nvPr/>
          </p:nvSpPr>
          <p:spPr>
            <a:xfrm>
              <a:off x="5301996" y="2208250"/>
              <a:ext cx="2001011" cy="8046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349240" y="2232660"/>
              <a:ext cx="1911095" cy="71475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350002" y="2233422"/>
              <a:ext cx="1911350" cy="715010"/>
            </a:xfrm>
            <a:custGeom>
              <a:avLst/>
              <a:gdLst/>
              <a:ahLst/>
              <a:cxnLst/>
              <a:rect l="l" t="t" r="r" b="b"/>
              <a:pathLst>
                <a:path w="1911350" h="715010">
                  <a:moveTo>
                    <a:pt x="0" y="714756"/>
                  </a:moveTo>
                  <a:lnTo>
                    <a:pt x="1911096" y="714756"/>
                  </a:lnTo>
                  <a:lnTo>
                    <a:pt x="1911096" y="0"/>
                  </a:lnTo>
                  <a:lnTo>
                    <a:pt x="0" y="0"/>
                  </a:lnTo>
                  <a:lnTo>
                    <a:pt x="0" y="71475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349240" y="2232660"/>
            <a:ext cx="1911350" cy="715010"/>
          </a:xfrm>
          <a:prstGeom prst="rect">
            <a:avLst/>
          </a:prstGeom>
          <a:ln w="9144">
            <a:solidFill>
              <a:srgbClr val="01F6B0"/>
            </a:solidFill>
          </a:ln>
        </p:spPr>
        <p:txBody>
          <a:bodyPr wrap="square" lIns="0" tIns="69850" rIns="0" bIns="0" rtlCol="0" vert="horz">
            <a:spAutoFit/>
          </a:bodyPr>
          <a:lstStyle/>
          <a:p>
            <a:pPr marL="268605" marR="261620" indent="241935">
              <a:lnSpc>
                <a:spcPts val="2160"/>
              </a:lnSpc>
              <a:spcBef>
                <a:spcPts val="550"/>
              </a:spcBef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Catalog  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nfo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mation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3256" y="1548765"/>
            <a:ext cx="4030979" cy="1251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6380">
              <a:lnSpc>
                <a:spcPts val="2090"/>
              </a:lnSpc>
              <a:spcBef>
                <a:spcPts val="100"/>
              </a:spcBef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Synchronous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ts val="2090"/>
              </a:lnSpc>
            </a:pPr>
            <a:r>
              <a:rPr dirty="0" sz="1800" spc="30" i="1">
                <a:solidFill>
                  <a:srgbClr val="FF0000"/>
                </a:solidFill>
                <a:latin typeface="Trebuchet MS"/>
                <a:cs typeface="Trebuchet MS"/>
              </a:rPr>
              <a:t>Most </a:t>
            </a:r>
            <a:r>
              <a:rPr dirty="0" sz="1800" spc="-50" i="1">
                <a:solidFill>
                  <a:srgbClr val="FF0000"/>
                </a:solidFill>
                <a:latin typeface="Trebuchet MS"/>
                <a:cs typeface="Trebuchet MS"/>
              </a:rPr>
              <a:t>difficult </a:t>
            </a:r>
            <a:r>
              <a:rPr dirty="0" sz="1800" spc="-30" i="1">
                <a:solidFill>
                  <a:srgbClr val="FF0000"/>
                </a:solidFill>
                <a:latin typeface="Trebuchet MS"/>
                <a:cs typeface="Trebuchet MS"/>
              </a:rPr>
              <a:t>to</a:t>
            </a:r>
            <a:r>
              <a:rPr dirty="0" sz="1800" spc="-215" i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800" spc="35" i="1">
                <a:solidFill>
                  <a:srgbClr val="FF0000"/>
                </a:solidFill>
                <a:latin typeface="Trebuchet MS"/>
                <a:cs typeface="Trebuchet MS"/>
              </a:rPr>
              <a:t>manage</a:t>
            </a:r>
            <a:endParaRPr sz="1800">
              <a:latin typeface="Trebuchet MS"/>
              <a:cs typeface="Trebuchet MS"/>
            </a:endParaRPr>
          </a:p>
          <a:p>
            <a:pPr marL="1496060" marR="213995">
              <a:lnSpc>
                <a:spcPct val="100000"/>
              </a:lnSpc>
              <a:spcBef>
                <a:spcPts val="1150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Asynchronous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nearly 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continuous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13256" y="4107891"/>
            <a:ext cx="18840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i="1">
                <a:solidFill>
                  <a:srgbClr val="92D050"/>
                </a:solidFill>
                <a:latin typeface="Trebuchet MS"/>
                <a:cs typeface="Trebuchet MS"/>
              </a:rPr>
              <a:t>Easiest </a:t>
            </a:r>
            <a:r>
              <a:rPr dirty="0" sz="1800" spc="-30" i="1">
                <a:solidFill>
                  <a:srgbClr val="92D050"/>
                </a:solidFill>
                <a:latin typeface="Trebuchet MS"/>
                <a:cs typeface="Trebuchet MS"/>
              </a:rPr>
              <a:t>to</a:t>
            </a:r>
            <a:r>
              <a:rPr dirty="0" sz="1800" spc="-150" i="1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800" spc="35" i="1">
                <a:solidFill>
                  <a:srgbClr val="92D050"/>
                </a:solidFill>
                <a:latin typeface="Trebuchet MS"/>
                <a:cs typeface="Trebuchet MS"/>
              </a:rPr>
              <a:t>manage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0002" y="3201161"/>
            <a:ext cx="1911350" cy="1156970"/>
          </a:xfrm>
          <a:prstGeom prst="rect">
            <a:avLst/>
          </a:prstGeom>
          <a:solidFill>
            <a:srgbClr val="92D050"/>
          </a:solidFill>
          <a:ln w="28955">
            <a:solidFill>
              <a:srgbClr val="FFFFFF"/>
            </a:solidFill>
          </a:ln>
        </p:spPr>
        <p:txBody>
          <a:bodyPr wrap="square" lIns="0" tIns="698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Times New Roman"/>
              <a:cs typeface="Times New Roman"/>
            </a:endParaRPr>
          </a:p>
          <a:p>
            <a:pPr marL="573405">
              <a:lnSpc>
                <a:spcPct val="100000"/>
              </a:lnSpc>
            </a:pP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4900371"/>
            <a:ext cx="28530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7E7E7E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2017,</a:t>
            </a:r>
            <a:r>
              <a:rPr dirty="0" sz="700" spc="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7E7E7E"/>
                </a:solidFill>
                <a:latin typeface="Trebuchet MS"/>
                <a:cs typeface="Trebuchet MS"/>
              </a:rPr>
              <a:t>Amazon</a:t>
            </a:r>
            <a:r>
              <a:rPr dirty="0" sz="700" spc="-2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Services, 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or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Affiliates.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E7E7E"/>
                </a:solidFill>
                <a:latin typeface="Trebuchet MS"/>
                <a:cs typeface="Trebuchet MS"/>
              </a:rPr>
              <a:t>All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rights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7136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16330" algn="l"/>
                <a:tab pos="3382010" algn="l"/>
              </a:tabLst>
            </a:pPr>
            <a:r>
              <a:rPr dirty="0" sz="2800" spc="290"/>
              <a:t>I</a:t>
            </a:r>
            <a:r>
              <a:rPr dirty="0" sz="2800" spc="375"/>
              <a:t>d</a:t>
            </a:r>
            <a:r>
              <a:rPr dirty="0" sz="2800" spc="240"/>
              <a:t>e</a:t>
            </a:r>
            <a:r>
              <a:rPr dirty="0" sz="2800" spc="295"/>
              <a:t>a</a:t>
            </a:r>
            <a:r>
              <a:rPr dirty="0" sz="2800" spc="-30"/>
              <a:t>l</a:t>
            </a:r>
            <a:r>
              <a:rPr dirty="0" sz="2800"/>
              <a:t>	</a:t>
            </a:r>
            <a:r>
              <a:rPr dirty="0" sz="2800" spc="245"/>
              <a:t>r</a:t>
            </a:r>
            <a:r>
              <a:rPr dirty="0" sz="2800" spc="240"/>
              <a:t>e</a:t>
            </a:r>
            <a:r>
              <a:rPr dirty="0" sz="2800" spc="390"/>
              <a:t>p</a:t>
            </a:r>
            <a:r>
              <a:rPr dirty="0" sz="2800" spc="260"/>
              <a:t>l</a:t>
            </a:r>
            <a:r>
              <a:rPr dirty="0" sz="2800" spc="200"/>
              <a:t>i</a:t>
            </a:r>
            <a:r>
              <a:rPr dirty="0" sz="2800" spc="190"/>
              <a:t>c</a:t>
            </a:r>
            <a:r>
              <a:rPr dirty="0" sz="2800" spc="295"/>
              <a:t>a</a:t>
            </a:r>
            <a:r>
              <a:rPr dirty="0" sz="2800" spc="250"/>
              <a:t>t</a:t>
            </a:r>
            <a:r>
              <a:rPr dirty="0" sz="2800" spc="200"/>
              <a:t>i</a:t>
            </a:r>
            <a:r>
              <a:rPr dirty="0" sz="2800" spc="409"/>
              <a:t>o</a:t>
            </a:r>
            <a:r>
              <a:rPr dirty="0" sz="2800" spc="110"/>
              <a:t>n</a:t>
            </a:r>
            <a:r>
              <a:rPr dirty="0" sz="2800"/>
              <a:t>	</a:t>
            </a:r>
            <a:r>
              <a:rPr dirty="0" sz="2800" spc="370"/>
              <a:t>s</a:t>
            </a:r>
            <a:r>
              <a:rPr dirty="0" sz="2800" spc="340"/>
              <a:t>y</a:t>
            </a:r>
            <a:r>
              <a:rPr dirty="0" sz="2800" spc="370"/>
              <a:t>s</a:t>
            </a:r>
            <a:r>
              <a:rPr dirty="0" sz="2800" spc="250"/>
              <a:t>t</a:t>
            </a:r>
            <a:r>
              <a:rPr dirty="0" sz="2800" spc="240"/>
              <a:t>e</a:t>
            </a:r>
            <a:r>
              <a:rPr dirty="0" sz="2800" spc="170"/>
              <a:t>m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3198876" y="2970250"/>
            <a:ext cx="1690370" cy="695325"/>
            <a:chOff x="3198876" y="2970250"/>
            <a:chExt cx="1690370" cy="695325"/>
          </a:xfrm>
        </p:grpSpPr>
        <p:sp>
          <p:nvSpPr>
            <p:cNvPr id="5" name="object 5"/>
            <p:cNvSpPr/>
            <p:nvPr/>
          </p:nvSpPr>
          <p:spPr>
            <a:xfrm>
              <a:off x="3198876" y="2970250"/>
              <a:ext cx="1690116" cy="6949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340608" y="3070847"/>
              <a:ext cx="1405127" cy="560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60598" y="3012186"/>
              <a:ext cx="1571625" cy="576580"/>
            </a:xfrm>
            <a:custGeom>
              <a:avLst/>
              <a:gdLst/>
              <a:ahLst/>
              <a:cxnLst/>
              <a:rect l="l" t="t" r="r" b="b"/>
              <a:pathLst>
                <a:path w="1571625" h="576579">
                  <a:moveTo>
                    <a:pt x="1475231" y="0"/>
                  </a:moveTo>
                  <a:lnTo>
                    <a:pt x="96012" y="0"/>
                  </a:lnTo>
                  <a:lnTo>
                    <a:pt x="58614" y="7536"/>
                  </a:lnTo>
                  <a:lnTo>
                    <a:pt x="28098" y="28098"/>
                  </a:lnTo>
                  <a:lnTo>
                    <a:pt x="7536" y="58614"/>
                  </a:lnTo>
                  <a:lnTo>
                    <a:pt x="0" y="96012"/>
                  </a:lnTo>
                  <a:lnTo>
                    <a:pt x="0" y="480059"/>
                  </a:lnTo>
                  <a:lnTo>
                    <a:pt x="7536" y="517457"/>
                  </a:lnTo>
                  <a:lnTo>
                    <a:pt x="28098" y="547973"/>
                  </a:lnTo>
                  <a:lnTo>
                    <a:pt x="58614" y="568535"/>
                  </a:lnTo>
                  <a:lnTo>
                    <a:pt x="96012" y="576072"/>
                  </a:lnTo>
                  <a:lnTo>
                    <a:pt x="1475231" y="576072"/>
                  </a:lnTo>
                  <a:lnTo>
                    <a:pt x="1512629" y="568535"/>
                  </a:lnTo>
                  <a:lnTo>
                    <a:pt x="1543145" y="547973"/>
                  </a:lnTo>
                  <a:lnTo>
                    <a:pt x="1563707" y="517457"/>
                  </a:lnTo>
                  <a:lnTo>
                    <a:pt x="1571243" y="480059"/>
                  </a:lnTo>
                  <a:lnTo>
                    <a:pt x="1571243" y="96012"/>
                  </a:lnTo>
                  <a:lnTo>
                    <a:pt x="1563707" y="58614"/>
                  </a:lnTo>
                  <a:lnTo>
                    <a:pt x="1543145" y="28098"/>
                  </a:lnTo>
                  <a:lnTo>
                    <a:pt x="1512629" y="7536"/>
                  </a:lnTo>
                  <a:lnTo>
                    <a:pt x="1475231" y="0"/>
                  </a:lnTo>
                  <a:close/>
                </a:path>
              </a:pathLst>
            </a:custGeom>
            <a:solidFill>
              <a:srgbClr val="FF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260598" y="3012186"/>
              <a:ext cx="1571625" cy="576580"/>
            </a:xfrm>
            <a:custGeom>
              <a:avLst/>
              <a:gdLst/>
              <a:ahLst/>
              <a:cxnLst/>
              <a:rect l="l" t="t" r="r" b="b"/>
              <a:pathLst>
                <a:path w="1571625" h="576579">
                  <a:moveTo>
                    <a:pt x="0" y="96012"/>
                  </a:moveTo>
                  <a:lnTo>
                    <a:pt x="7536" y="58614"/>
                  </a:lnTo>
                  <a:lnTo>
                    <a:pt x="28098" y="28098"/>
                  </a:lnTo>
                  <a:lnTo>
                    <a:pt x="58614" y="7536"/>
                  </a:lnTo>
                  <a:lnTo>
                    <a:pt x="96012" y="0"/>
                  </a:lnTo>
                  <a:lnTo>
                    <a:pt x="1475231" y="0"/>
                  </a:lnTo>
                  <a:lnTo>
                    <a:pt x="1512629" y="7536"/>
                  </a:lnTo>
                  <a:lnTo>
                    <a:pt x="1543145" y="28098"/>
                  </a:lnTo>
                  <a:lnTo>
                    <a:pt x="1563707" y="58614"/>
                  </a:lnTo>
                  <a:lnTo>
                    <a:pt x="1571243" y="96012"/>
                  </a:lnTo>
                  <a:lnTo>
                    <a:pt x="1571243" y="480059"/>
                  </a:lnTo>
                  <a:lnTo>
                    <a:pt x="1563707" y="517457"/>
                  </a:lnTo>
                  <a:lnTo>
                    <a:pt x="1543145" y="547973"/>
                  </a:lnTo>
                  <a:lnTo>
                    <a:pt x="1512629" y="568535"/>
                  </a:lnTo>
                  <a:lnTo>
                    <a:pt x="1475231" y="576072"/>
                  </a:lnTo>
                  <a:lnTo>
                    <a:pt x="96012" y="576072"/>
                  </a:lnTo>
                  <a:lnTo>
                    <a:pt x="58614" y="568535"/>
                  </a:lnTo>
                  <a:lnTo>
                    <a:pt x="28098" y="547973"/>
                  </a:lnTo>
                  <a:lnTo>
                    <a:pt x="7536" y="517457"/>
                  </a:lnTo>
                  <a:lnTo>
                    <a:pt x="0" y="480059"/>
                  </a:lnTo>
                  <a:lnTo>
                    <a:pt x="0" y="9601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3507994" y="3135629"/>
            <a:ext cx="10756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Replica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74191" y="2860560"/>
            <a:ext cx="1679575" cy="1004569"/>
            <a:chOff x="774191" y="2860560"/>
            <a:chExt cx="1679575" cy="1004569"/>
          </a:xfrm>
        </p:grpSpPr>
        <p:sp>
          <p:nvSpPr>
            <p:cNvPr id="11" name="object 11"/>
            <p:cNvSpPr/>
            <p:nvPr/>
          </p:nvSpPr>
          <p:spPr>
            <a:xfrm>
              <a:off x="774191" y="2860560"/>
              <a:ext cx="1679448" cy="100430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02207" y="3171431"/>
              <a:ext cx="1418843" cy="560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35913" y="3013201"/>
              <a:ext cx="1560830" cy="774700"/>
            </a:xfrm>
            <a:custGeom>
              <a:avLst/>
              <a:gdLst/>
              <a:ahLst/>
              <a:cxnLst/>
              <a:rect l="l" t="t" r="r" b="b"/>
              <a:pathLst>
                <a:path w="1560830" h="774700">
                  <a:moveTo>
                    <a:pt x="1560576" y="0"/>
                  </a:moveTo>
                  <a:lnTo>
                    <a:pt x="1529407" y="31051"/>
                  </a:lnTo>
                  <a:lnTo>
                    <a:pt x="1476721" y="49934"/>
                  </a:lnTo>
                  <a:lnTo>
                    <a:pt x="1401564" y="66930"/>
                  </a:lnTo>
                  <a:lnTo>
                    <a:pt x="1356376" y="74605"/>
                  </a:lnTo>
                  <a:lnTo>
                    <a:pt x="1306552" y="81668"/>
                  </a:lnTo>
                  <a:lnTo>
                    <a:pt x="1252418" y="88074"/>
                  </a:lnTo>
                  <a:lnTo>
                    <a:pt x="1194301" y="93777"/>
                  </a:lnTo>
                  <a:lnTo>
                    <a:pt x="1132529" y="98729"/>
                  </a:lnTo>
                  <a:lnTo>
                    <a:pt x="1067429" y="102885"/>
                  </a:lnTo>
                  <a:lnTo>
                    <a:pt x="999328" y="106198"/>
                  </a:lnTo>
                  <a:lnTo>
                    <a:pt x="928552" y="108622"/>
                  </a:lnTo>
                  <a:lnTo>
                    <a:pt x="855430" y="110110"/>
                  </a:lnTo>
                  <a:lnTo>
                    <a:pt x="780288" y="110617"/>
                  </a:lnTo>
                  <a:lnTo>
                    <a:pt x="705141" y="110110"/>
                  </a:lnTo>
                  <a:lnTo>
                    <a:pt x="632016" y="108622"/>
                  </a:lnTo>
                  <a:lnTo>
                    <a:pt x="561238" y="106198"/>
                  </a:lnTo>
                  <a:lnTo>
                    <a:pt x="493136" y="102885"/>
                  </a:lnTo>
                  <a:lnTo>
                    <a:pt x="428035" y="98729"/>
                  </a:lnTo>
                  <a:lnTo>
                    <a:pt x="366263" y="93777"/>
                  </a:lnTo>
                  <a:lnTo>
                    <a:pt x="308147" y="88074"/>
                  </a:lnTo>
                  <a:lnTo>
                    <a:pt x="254013" y="81668"/>
                  </a:lnTo>
                  <a:lnTo>
                    <a:pt x="204190" y="74605"/>
                  </a:lnTo>
                  <a:lnTo>
                    <a:pt x="159003" y="66930"/>
                  </a:lnTo>
                  <a:lnTo>
                    <a:pt x="118781" y="58691"/>
                  </a:lnTo>
                  <a:lnTo>
                    <a:pt x="54535" y="40706"/>
                  </a:lnTo>
                  <a:lnTo>
                    <a:pt x="14069" y="21018"/>
                  </a:lnTo>
                  <a:lnTo>
                    <a:pt x="0" y="0"/>
                  </a:lnTo>
                  <a:lnTo>
                    <a:pt x="0" y="663956"/>
                  </a:lnTo>
                  <a:lnTo>
                    <a:pt x="31166" y="695063"/>
                  </a:lnTo>
                  <a:lnTo>
                    <a:pt x="83849" y="713973"/>
                  </a:lnTo>
                  <a:lnTo>
                    <a:pt x="159003" y="730988"/>
                  </a:lnTo>
                  <a:lnTo>
                    <a:pt x="204190" y="738669"/>
                  </a:lnTo>
                  <a:lnTo>
                    <a:pt x="254013" y="745738"/>
                  </a:lnTo>
                  <a:lnTo>
                    <a:pt x="308147" y="752148"/>
                  </a:lnTo>
                  <a:lnTo>
                    <a:pt x="366263" y="757854"/>
                  </a:lnTo>
                  <a:lnTo>
                    <a:pt x="428035" y="762809"/>
                  </a:lnTo>
                  <a:lnTo>
                    <a:pt x="493136" y="766966"/>
                  </a:lnTo>
                  <a:lnTo>
                    <a:pt x="561238" y="770280"/>
                  </a:lnTo>
                  <a:lnTo>
                    <a:pt x="632016" y="772705"/>
                  </a:lnTo>
                  <a:lnTo>
                    <a:pt x="705141" y="774193"/>
                  </a:lnTo>
                  <a:lnTo>
                    <a:pt x="780288" y="774700"/>
                  </a:lnTo>
                  <a:lnTo>
                    <a:pt x="855430" y="774193"/>
                  </a:lnTo>
                  <a:lnTo>
                    <a:pt x="928552" y="772705"/>
                  </a:lnTo>
                  <a:lnTo>
                    <a:pt x="999328" y="770280"/>
                  </a:lnTo>
                  <a:lnTo>
                    <a:pt x="1067429" y="766966"/>
                  </a:lnTo>
                  <a:lnTo>
                    <a:pt x="1132529" y="762809"/>
                  </a:lnTo>
                  <a:lnTo>
                    <a:pt x="1194301" y="757854"/>
                  </a:lnTo>
                  <a:lnTo>
                    <a:pt x="1252418" y="752148"/>
                  </a:lnTo>
                  <a:lnTo>
                    <a:pt x="1306552" y="745738"/>
                  </a:lnTo>
                  <a:lnTo>
                    <a:pt x="1356376" y="738669"/>
                  </a:lnTo>
                  <a:lnTo>
                    <a:pt x="1401564" y="730988"/>
                  </a:lnTo>
                  <a:lnTo>
                    <a:pt x="1441788" y="722740"/>
                  </a:lnTo>
                  <a:lnTo>
                    <a:pt x="1506037" y="704732"/>
                  </a:lnTo>
                  <a:lnTo>
                    <a:pt x="1546505" y="685014"/>
                  </a:lnTo>
                  <a:lnTo>
                    <a:pt x="1560576" y="663956"/>
                  </a:lnTo>
                  <a:lnTo>
                    <a:pt x="156057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35913" y="2902457"/>
              <a:ext cx="1560830" cy="221615"/>
            </a:xfrm>
            <a:custGeom>
              <a:avLst/>
              <a:gdLst/>
              <a:ahLst/>
              <a:cxnLst/>
              <a:rect l="l" t="t" r="r" b="b"/>
              <a:pathLst>
                <a:path w="1560830" h="221614">
                  <a:moveTo>
                    <a:pt x="780288" y="0"/>
                  </a:moveTo>
                  <a:lnTo>
                    <a:pt x="705141" y="506"/>
                  </a:lnTo>
                  <a:lnTo>
                    <a:pt x="632016" y="1994"/>
                  </a:lnTo>
                  <a:lnTo>
                    <a:pt x="561238" y="4419"/>
                  </a:lnTo>
                  <a:lnTo>
                    <a:pt x="493136" y="7733"/>
                  </a:lnTo>
                  <a:lnTo>
                    <a:pt x="428035" y="11890"/>
                  </a:lnTo>
                  <a:lnTo>
                    <a:pt x="366263" y="16845"/>
                  </a:lnTo>
                  <a:lnTo>
                    <a:pt x="308147" y="22551"/>
                  </a:lnTo>
                  <a:lnTo>
                    <a:pt x="254013" y="28961"/>
                  </a:lnTo>
                  <a:lnTo>
                    <a:pt x="204190" y="36030"/>
                  </a:lnTo>
                  <a:lnTo>
                    <a:pt x="159003" y="43711"/>
                  </a:lnTo>
                  <a:lnTo>
                    <a:pt x="118781" y="51959"/>
                  </a:lnTo>
                  <a:lnTo>
                    <a:pt x="54535" y="69967"/>
                  </a:lnTo>
                  <a:lnTo>
                    <a:pt x="14069" y="89685"/>
                  </a:lnTo>
                  <a:lnTo>
                    <a:pt x="0" y="110743"/>
                  </a:lnTo>
                  <a:lnTo>
                    <a:pt x="3571" y="121396"/>
                  </a:lnTo>
                  <a:lnTo>
                    <a:pt x="54535" y="151450"/>
                  </a:lnTo>
                  <a:lnTo>
                    <a:pt x="118781" y="169435"/>
                  </a:lnTo>
                  <a:lnTo>
                    <a:pt x="159003" y="177674"/>
                  </a:lnTo>
                  <a:lnTo>
                    <a:pt x="204190" y="185349"/>
                  </a:lnTo>
                  <a:lnTo>
                    <a:pt x="254013" y="192412"/>
                  </a:lnTo>
                  <a:lnTo>
                    <a:pt x="308147" y="198818"/>
                  </a:lnTo>
                  <a:lnTo>
                    <a:pt x="366263" y="204521"/>
                  </a:lnTo>
                  <a:lnTo>
                    <a:pt x="428035" y="209473"/>
                  </a:lnTo>
                  <a:lnTo>
                    <a:pt x="493136" y="213629"/>
                  </a:lnTo>
                  <a:lnTo>
                    <a:pt x="561238" y="216942"/>
                  </a:lnTo>
                  <a:lnTo>
                    <a:pt x="632016" y="219366"/>
                  </a:lnTo>
                  <a:lnTo>
                    <a:pt x="705141" y="220854"/>
                  </a:lnTo>
                  <a:lnTo>
                    <a:pt x="780288" y="221361"/>
                  </a:lnTo>
                  <a:lnTo>
                    <a:pt x="855430" y="220854"/>
                  </a:lnTo>
                  <a:lnTo>
                    <a:pt x="928552" y="219366"/>
                  </a:lnTo>
                  <a:lnTo>
                    <a:pt x="999328" y="216942"/>
                  </a:lnTo>
                  <a:lnTo>
                    <a:pt x="1067429" y="213629"/>
                  </a:lnTo>
                  <a:lnTo>
                    <a:pt x="1132529" y="209473"/>
                  </a:lnTo>
                  <a:lnTo>
                    <a:pt x="1194301" y="204521"/>
                  </a:lnTo>
                  <a:lnTo>
                    <a:pt x="1252418" y="198818"/>
                  </a:lnTo>
                  <a:lnTo>
                    <a:pt x="1306552" y="192412"/>
                  </a:lnTo>
                  <a:lnTo>
                    <a:pt x="1356376" y="185349"/>
                  </a:lnTo>
                  <a:lnTo>
                    <a:pt x="1401564" y="177674"/>
                  </a:lnTo>
                  <a:lnTo>
                    <a:pt x="1441788" y="169435"/>
                  </a:lnTo>
                  <a:lnTo>
                    <a:pt x="1506037" y="151450"/>
                  </a:lnTo>
                  <a:lnTo>
                    <a:pt x="1546505" y="131762"/>
                  </a:lnTo>
                  <a:lnTo>
                    <a:pt x="1560576" y="110743"/>
                  </a:lnTo>
                  <a:lnTo>
                    <a:pt x="1557003" y="100070"/>
                  </a:lnTo>
                  <a:lnTo>
                    <a:pt x="1506037" y="69967"/>
                  </a:lnTo>
                  <a:lnTo>
                    <a:pt x="1441788" y="51959"/>
                  </a:lnTo>
                  <a:lnTo>
                    <a:pt x="1401564" y="43711"/>
                  </a:lnTo>
                  <a:lnTo>
                    <a:pt x="1356376" y="36030"/>
                  </a:lnTo>
                  <a:lnTo>
                    <a:pt x="1306552" y="28961"/>
                  </a:lnTo>
                  <a:lnTo>
                    <a:pt x="1252418" y="22551"/>
                  </a:lnTo>
                  <a:lnTo>
                    <a:pt x="1194301" y="16845"/>
                  </a:lnTo>
                  <a:lnTo>
                    <a:pt x="1132529" y="11890"/>
                  </a:lnTo>
                  <a:lnTo>
                    <a:pt x="1067429" y="7733"/>
                  </a:lnTo>
                  <a:lnTo>
                    <a:pt x="999328" y="4419"/>
                  </a:lnTo>
                  <a:lnTo>
                    <a:pt x="928552" y="1994"/>
                  </a:lnTo>
                  <a:lnTo>
                    <a:pt x="855430" y="506"/>
                  </a:lnTo>
                  <a:lnTo>
                    <a:pt x="780288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835913" y="2902457"/>
              <a:ext cx="1560830" cy="885825"/>
            </a:xfrm>
            <a:custGeom>
              <a:avLst/>
              <a:gdLst/>
              <a:ahLst/>
              <a:cxnLst/>
              <a:rect l="l" t="t" r="r" b="b"/>
              <a:pathLst>
                <a:path w="1560830" h="885825">
                  <a:moveTo>
                    <a:pt x="1560576" y="110743"/>
                  </a:moveTo>
                  <a:lnTo>
                    <a:pt x="1529407" y="141795"/>
                  </a:lnTo>
                  <a:lnTo>
                    <a:pt x="1476721" y="160678"/>
                  </a:lnTo>
                  <a:lnTo>
                    <a:pt x="1401564" y="177674"/>
                  </a:lnTo>
                  <a:lnTo>
                    <a:pt x="1356376" y="185349"/>
                  </a:lnTo>
                  <a:lnTo>
                    <a:pt x="1306552" y="192412"/>
                  </a:lnTo>
                  <a:lnTo>
                    <a:pt x="1252418" y="198818"/>
                  </a:lnTo>
                  <a:lnTo>
                    <a:pt x="1194301" y="204521"/>
                  </a:lnTo>
                  <a:lnTo>
                    <a:pt x="1132529" y="209473"/>
                  </a:lnTo>
                  <a:lnTo>
                    <a:pt x="1067429" y="213629"/>
                  </a:lnTo>
                  <a:lnTo>
                    <a:pt x="999328" y="216942"/>
                  </a:lnTo>
                  <a:lnTo>
                    <a:pt x="928552" y="219366"/>
                  </a:lnTo>
                  <a:lnTo>
                    <a:pt x="855430" y="220854"/>
                  </a:lnTo>
                  <a:lnTo>
                    <a:pt x="780288" y="221361"/>
                  </a:lnTo>
                  <a:lnTo>
                    <a:pt x="705141" y="220854"/>
                  </a:lnTo>
                  <a:lnTo>
                    <a:pt x="632016" y="219366"/>
                  </a:lnTo>
                  <a:lnTo>
                    <a:pt x="561238" y="216942"/>
                  </a:lnTo>
                  <a:lnTo>
                    <a:pt x="493136" y="213629"/>
                  </a:lnTo>
                  <a:lnTo>
                    <a:pt x="428035" y="209473"/>
                  </a:lnTo>
                  <a:lnTo>
                    <a:pt x="366263" y="204521"/>
                  </a:lnTo>
                  <a:lnTo>
                    <a:pt x="308147" y="198818"/>
                  </a:lnTo>
                  <a:lnTo>
                    <a:pt x="254013" y="192412"/>
                  </a:lnTo>
                  <a:lnTo>
                    <a:pt x="204190" y="185349"/>
                  </a:lnTo>
                  <a:lnTo>
                    <a:pt x="159003" y="177674"/>
                  </a:lnTo>
                  <a:lnTo>
                    <a:pt x="118781" y="169435"/>
                  </a:lnTo>
                  <a:lnTo>
                    <a:pt x="54535" y="151450"/>
                  </a:lnTo>
                  <a:lnTo>
                    <a:pt x="14069" y="131762"/>
                  </a:lnTo>
                  <a:lnTo>
                    <a:pt x="0" y="110743"/>
                  </a:lnTo>
                  <a:lnTo>
                    <a:pt x="3571" y="100070"/>
                  </a:lnTo>
                  <a:lnTo>
                    <a:pt x="54535" y="69967"/>
                  </a:lnTo>
                  <a:lnTo>
                    <a:pt x="118781" y="51959"/>
                  </a:lnTo>
                  <a:lnTo>
                    <a:pt x="159003" y="43711"/>
                  </a:lnTo>
                  <a:lnTo>
                    <a:pt x="204190" y="36030"/>
                  </a:lnTo>
                  <a:lnTo>
                    <a:pt x="254013" y="28961"/>
                  </a:lnTo>
                  <a:lnTo>
                    <a:pt x="308147" y="22551"/>
                  </a:lnTo>
                  <a:lnTo>
                    <a:pt x="366263" y="16845"/>
                  </a:lnTo>
                  <a:lnTo>
                    <a:pt x="428035" y="11890"/>
                  </a:lnTo>
                  <a:lnTo>
                    <a:pt x="493136" y="7733"/>
                  </a:lnTo>
                  <a:lnTo>
                    <a:pt x="561238" y="4419"/>
                  </a:lnTo>
                  <a:lnTo>
                    <a:pt x="632016" y="1994"/>
                  </a:lnTo>
                  <a:lnTo>
                    <a:pt x="705141" y="506"/>
                  </a:lnTo>
                  <a:lnTo>
                    <a:pt x="780288" y="0"/>
                  </a:lnTo>
                  <a:lnTo>
                    <a:pt x="855430" y="506"/>
                  </a:lnTo>
                  <a:lnTo>
                    <a:pt x="928552" y="1994"/>
                  </a:lnTo>
                  <a:lnTo>
                    <a:pt x="999328" y="4419"/>
                  </a:lnTo>
                  <a:lnTo>
                    <a:pt x="1067429" y="7733"/>
                  </a:lnTo>
                  <a:lnTo>
                    <a:pt x="1132529" y="11890"/>
                  </a:lnTo>
                  <a:lnTo>
                    <a:pt x="1194301" y="16845"/>
                  </a:lnTo>
                  <a:lnTo>
                    <a:pt x="1252418" y="22551"/>
                  </a:lnTo>
                  <a:lnTo>
                    <a:pt x="1306552" y="28961"/>
                  </a:lnTo>
                  <a:lnTo>
                    <a:pt x="1356376" y="36030"/>
                  </a:lnTo>
                  <a:lnTo>
                    <a:pt x="1401564" y="43711"/>
                  </a:lnTo>
                  <a:lnTo>
                    <a:pt x="1441788" y="51959"/>
                  </a:lnTo>
                  <a:lnTo>
                    <a:pt x="1506037" y="69967"/>
                  </a:lnTo>
                  <a:lnTo>
                    <a:pt x="1546505" y="89685"/>
                  </a:lnTo>
                  <a:lnTo>
                    <a:pt x="1560576" y="110743"/>
                  </a:lnTo>
                  <a:close/>
                </a:path>
                <a:path w="1560830" h="885825">
                  <a:moveTo>
                    <a:pt x="1560576" y="110743"/>
                  </a:moveTo>
                  <a:lnTo>
                    <a:pt x="1560576" y="774700"/>
                  </a:lnTo>
                  <a:lnTo>
                    <a:pt x="1557003" y="785373"/>
                  </a:lnTo>
                  <a:lnTo>
                    <a:pt x="1506037" y="815476"/>
                  </a:lnTo>
                  <a:lnTo>
                    <a:pt x="1441788" y="833484"/>
                  </a:lnTo>
                  <a:lnTo>
                    <a:pt x="1401564" y="841732"/>
                  </a:lnTo>
                  <a:lnTo>
                    <a:pt x="1356376" y="849413"/>
                  </a:lnTo>
                  <a:lnTo>
                    <a:pt x="1306552" y="856482"/>
                  </a:lnTo>
                  <a:lnTo>
                    <a:pt x="1252418" y="862892"/>
                  </a:lnTo>
                  <a:lnTo>
                    <a:pt x="1194301" y="868598"/>
                  </a:lnTo>
                  <a:lnTo>
                    <a:pt x="1132529" y="873553"/>
                  </a:lnTo>
                  <a:lnTo>
                    <a:pt x="1067429" y="877710"/>
                  </a:lnTo>
                  <a:lnTo>
                    <a:pt x="999328" y="881024"/>
                  </a:lnTo>
                  <a:lnTo>
                    <a:pt x="928552" y="883449"/>
                  </a:lnTo>
                  <a:lnTo>
                    <a:pt x="855430" y="884937"/>
                  </a:lnTo>
                  <a:lnTo>
                    <a:pt x="780288" y="885444"/>
                  </a:lnTo>
                  <a:lnTo>
                    <a:pt x="705141" y="884937"/>
                  </a:lnTo>
                  <a:lnTo>
                    <a:pt x="632016" y="883449"/>
                  </a:lnTo>
                  <a:lnTo>
                    <a:pt x="561238" y="881024"/>
                  </a:lnTo>
                  <a:lnTo>
                    <a:pt x="493136" y="877710"/>
                  </a:lnTo>
                  <a:lnTo>
                    <a:pt x="428035" y="873553"/>
                  </a:lnTo>
                  <a:lnTo>
                    <a:pt x="366263" y="868598"/>
                  </a:lnTo>
                  <a:lnTo>
                    <a:pt x="308147" y="862892"/>
                  </a:lnTo>
                  <a:lnTo>
                    <a:pt x="254013" y="856482"/>
                  </a:lnTo>
                  <a:lnTo>
                    <a:pt x="204190" y="849413"/>
                  </a:lnTo>
                  <a:lnTo>
                    <a:pt x="159003" y="841732"/>
                  </a:lnTo>
                  <a:lnTo>
                    <a:pt x="118781" y="833484"/>
                  </a:lnTo>
                  <a:lnTo>
                    <a:pt x="54535" y="815476"/>
                  </a:lnTo>
                  <a:lnTo>
                    <a:pt x="14069" y="795758"/>
                  </a:lnTo>
                  <a:lnTo>
                    <a:pt x="0" y="774700"/>
                  </a:lnTo>
                  <a:lnTo>
                    <a:pt x="0" y="110743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1069949" y="3235274"/>
            <a:ext cx="108966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77128" y="2816364"/>
            <a:ext cx="1679575" cy="1003300"/>
            <a:chOff x="5977128" y="2816364"/>
            <a:chExt cx="1679575" cy="1003300"/>
          </a:xfrm>
        </p:grpSpPr>
        <p:sp>
          <p:nvSpPr>
            <p:cNvPr id="18" name="object 18"/>
            <p:cNvSpPr/>
            <p:nvPr/>
          </p:nvSpPr>
          <p:spPr>
            <a:xfrm>
              <a:off x="5977128" y="2816364"/>
              <a:ext cx="1679448" cy="100277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118860" y="3127235"/>
              <a:ext cx="1391412" cy="5608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038850" y="2968752"/>
              <a:ext cx="1560830" cy="773430"/>
            </a:xfrm>
            <a:custGeom>
              <a:avLst/>
              <a:gdLst/>
              <a:ahLst/>
              <a:cxnLst/>
              <a:rect l="l" t="t" r="r" b="b"/>
              <a:pathLst>
                <a:path w="1560829" h="773429">
                  <a:moveTo>
                    <a:pt x="1560576" y="0"/>
                  </a:moveTo>
                  <a:lnTo>
                    <a:pt x="1529407" y="30995"/>
                  </a:lnTo>
                  <a:lnTo>
                    <a:pt x="1476721" y="49852"/>
                  </a:lnTo>
                  <a:lnTo>
                    <a:pt x="1401564" y="66829"/>
                  </a:lnTo>
                  <a:lnTo>
                    <a:pt x="1356376" y="74497"/>
                  </a:lnTo>
                  <a:lnTo>
                    <a:pt x="1306552" y="81554"/>
                  </a:lnTo>
                  <a:lnTo>
                    <a:pt x="1252418" y="87956"/>
                  </a:lnTo>
                  <a:lnTo>
                    <a:pt x="1194301" y="93655"/>
                  </a:lnTo>
                  <a:lnTo>
                    <a:pt x="1132529" y="98605"/>
                  </a:lnTo>
                  <a:lnTo>
                    <a:pt x="1067429" y="102759"/>
                  </a:lnTo>
                  <a:lnTo>
                    <a:pt x="999328" y="106072"/>
                  </a:lnTo>
                  <a:lnTo>
                    <a:pt x="928552" y="108495"/>
                  </a:lnTo>
                  <a:lnTo>
                    <a:pt x="855430" y="109983"/>
                  </a:lnTo>
                  <a:lnTo>
                    <a:pt x="780288" y="110490"/>
                  </a:lnTo>
                  <a:lnTo>
                    <a:pt x="705145" y="109983"/>
                  </a:lnTo>
                  <a:lnTo>
                    <a:pt x="632023" y="108495"/>
                  </a:lnTo>
                  <a:lnTo>
                    <a:pt x="561247" y="106072"/>
                  </a:lnTo>
                  <a:lnTo>
                    <a:pt x="493146" y="102759"/>
                  </a:lnTo>
                  <a:lnTo>
                    <a:pt x="428046" y="98605"/>
                  </a:lnTo>
                  <a:lnTo>
                    <a:pt x="366274" y="93655"/>
                  </a:lnTo>
                  <a:lnTo>
                    <a:pt x="308157" y="87956"/>
                  </a:lnTo>
                  <a:lnTo>
                    <a:pt x="254023" y="81554"/>
                  </a:lnTo>
                  <a:lnTo>
                    <a:pt x="204199" y="74497"/>
                  </a:lnTo>
                  <a:lnTo>
                    <a:pt x="159011" y="66829"/>
                  </a:lnTo>
                  <a:lnTo>
                    <a:pt x="118787" y="58599"/>
                  </a:lnTo>
                  <a:lnTo>
                    <a:pt x="54538" y="40635"/>
                  </a:lnTo>
                  <a:lnTo>
                    <a:pt x="14070" y="20978"/>
                  </a:lnTo>
                  <a:lnTo>
                    <a:pt x="0" y="0"/>
                  </a:lnTo>
                  <a:lnTo>
                    <a:pt x="0" y="662940"/>
                  </a:lnTo>
                  <a:lnTo>
                    <a:pt x="31168" y="693935"/>
                  </a:lnTo>
                  <a:lnTo>
                    <a:pt x="83854" y="712792"/>
                  </a:lnTo>
                  <a:lnTo>
                    <a:pt x="159011" y="729769"/>
                  </a:lnTo>
                  <a:lnTo>
                    <a:pt x="204199" y="737437"/>
                  </a:lnTo>
                  <a:lnTo>
                    <a:pt x="254023" y="744494"/>
                  </a:lnTo>
                  <a:lnTo>
                    <a:pt x="308157" y="750896"/>
                  </a:lnTo>
                  <a:lnTo>
                    <a:pt x="366274" y="756595"/>
                  </a:lnTo>
                  <a:lnTo>
                    <a:pt x="428046" y="761545"/>
                  </a:lnTo>
                  <a:lnTo>
                    <a:pt x="493146" y="765699"/>
                  </a:lnTo>
                  <a:lnTo>
                    <a:pt x="561247" y="769012"/>
                  </a:lnTo>
                  <a:lnTo>
                    <a:pt x="632023" y="771435"/>
                  </a:lnTo>
                  <a:lnTo>
                    <a:pt x="705145" y="772923"/>
                  </a:lnTo>
                  <a:lnTo>
                    <a:pt x="780288" y="773430"/>
                  </a:lnTo>
                  <a:lnTo>
                    <a:pt x="855430" y="772923"/>
                  </a:lnTo>
                  <a:lnTo>
                    <a:pt x="928552" y="771435"/>
                  </a:lnTo>
                  <a:lnTo>
                    <a:pt x="999328" y="769012"/>
                  </a:lnTo>
                  <a:lnTo>
                    <a:pt x="1067429" y="765699"/>
                  </a:lnTo>
                  <a:lnTo>
                    <a:pt x="1132529" y="761545"/>
                  </a:lnTo>
                  <a:lnTo>
                    <a:pt x="1194301" y="756595"/>
                  </a:lnTo>
                  <a:lnTo>
                    <a:pt x="1252418" y="750896"/>
                  </a:lnTo>
                  <a:lnTo>
                    <a:pt x="1306552" y="744494"/>
                  </a:lnTo>
                  <a:lnTo>
                    <a:pt x="1356376" y="737437"/>
                  </a:lnTo>
                  <a:lnTo>
                    <a:pt x="1401564" y="729769"/>
                  </a:lnTo>
                  <a:lnTo>
                    <a:pt x="1441788" y="721539"/>
                  </a:lnTo>
                  <a:lnTo>
                    <a:pt x="1506037" y="703575"/>
                  </a:lnTo>
                  <a:lnTo>
                    <a:pt x="1546505" y="683918"/>
                  </a:lnTo>
                  <a:lnTo>
                    <a:pt x="1560576" y="662940"/>
                  </a:lnTo>
                  <a:lnTo>
                    <a:pt x="156057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038850" y="2858262"/>
              <a:ext cx="1560830" cy="220979"/>
            </a:xfrm>
            <a:custGeom>
              <a:avLst/>
              <a:gdLst/>
              <a:ahLst/>
              <a:cxnLst/>
              <a:rect l="l" t="t" r="r" b="b"/>
              <a:pathLst>
                <a:path w="1560829" h="220980">
                  <a:moveTo>
                    <a:pt x="780288" y="0"/>
                  </a:moveTo>
                  <a:lnTo>
                    <a:pt x="705145" y="506"/>
                  </a:lnTo>
                  <a:lnTo>
                    <a:pt x="632023" y="1994"/>
                  </a:lnTo>
                  <a:lnTo>
                    <a:pt x="561247" y="4417"/>
                  </a:lnTo>
                  <a:lnTo>
                    <a:pt x="493146" y="7730"/>
                  </a:lnTo>
                  <a:lnTo>
                    <a:pt x="428046" y="11884"/>
                  </a:lnTo>
                  <a:lnTo>
                    <a:pt x="366274" y="16834"/>
                  </a:lnTo>
                  <a:lnTo>
                    <a:pt x="308157" y="22533"/>
                  </a:lnTo>
                  <a:lnTo>
                    <a:pt x="254023" y="28935"/>
                  </a:lnTo>
                  <a:lnTo>
                    <a:pt x="204199" y="35992"/>
                  </a:lnTo>
                  <a:lnTo>
                    <a:pt x="159011" y="43660"/>
                  </a:lnTo>
                  <a:lnTo>
                    <a:pt x="118787" y="51890"/>
                  </a:lnTo>
                  <a:lnTo>
                    <a:pt x="54538" y="69854"/>
                  </a:lnTo>
                  <a:lnTo>
                    <a:pt x="14070" y="89511"/>
                  </a:lnTo>
                  <a:lnTo>
                    <a:pt x="0" y="110489"/>
                  </a:lnTo>
                  <a:lnTo>
                    <a:pt x="3572" y="121121"/>
                  </a:lnTo>
                  <a:lnTo>
                    <a:pt x="54538" y="151125"/>
                  </a:lnTo>
                  <a:lnTo>
                    <a:pt x="118787" y="169089"/>
                  </a:lnTo>
                  <a:lnTo>
                    <a:pt x="159011" y="177319"/>
                  </a:lnTo>
                  <a:lnTo>
                    <a:pt x="204199" y="184987"/>
                  </a:lnTo>
                  <a:lnTo>
                    <a:pt x="254023" y="192044"/>
                  </a:lnTo>
                  <a:lnTo>
                    <a:pt x="308157" y="198446"/>
                  </a:lnTo>
                  <a:lnTo>
                    <a:pt x="366274" y="204145"/>
                  </a:lnTo>
                  <a:lnTo>
                    <a:pt x="428046" y="209095"/>
                  </a:lnTo>
                  <a:lnTo>
                    <a:pt x="493146" y="213249"/>
                  </a:lnTo>
                  <a:lnTo>
                    <a:pt x="561247" y="216562"/>
                  </a:lnTo>
                  <a:lnTo>
                    <a:pt x="632023" y="218985"/>
                  </a:lnTo>
                  <a:lnTo>
                    <a:pt x="705145" y="220473"/>
                  </a:lnTo>
                  <a:lnTo>
                    <a:pt x="780288" y="220980"/>
                  </a:lnTo>
                  <a:lnTo>
                    <a:pt x="855430" y="220473"/>
                  </a:lnTo>
                  <a:lnTo>
                    <a:pt x="928552" y="218985"/>
                  </a:lnTo>
                  <a:lnTo>
                    <a:pt x="999328" y="216562"/>
                  </a:lnTo>
                  <a:lnTo>
                    <a:pt x="1067429" y="213249"/>
                  </a:lnTo>
                  <a:lnTo>
                    <a:pt x="1132529" y="209095"/>
                  </a:lnTo>
                  <a:lnTo>
                    <a:pt x="1194301" y="204145"/>
                  </a:lnTo>
                  <a:lnTo>
                    <a:pt x="1252418" y="198446"/>
                  </a:lnTo>
                  <a:lnTo>
                    <a:pt x="1306552" y="192044"/>
                  </a:lnTo>
                  <a:lnTo>
                    <a:pt x="1356376" y="184987"/>
                  </a:lnTo>
                  <a:lnTo>
                    <a:pt x="1401564" y="177319"/>
                  </a:lnTo>
                  <a:lnTo>
                    <a:pt x="1441788" y="169089"/>
                  </a:lnTo>
                  <a:lnTo>
                    <a:pt x="1506037" y="151125"/>
                  </a:lnTo>
                  <a:lnTo>
                    <a:pt x="1546505" y="131468"/>
                  </a:lnTo>
                  <a:lnTo>
                    <a:pt x="1560576" y="110489"/>
                  </a:lnTo>
                  <a:lnTo>
                    <a:pt x="1557003" y="99858"/>
                  </a:lnTo>
                  <a:lnTo>
                    <a:pt x="1506037" y="69854"/>
                  </a:lnTo>
                  <a:lnTo>
                    <a:pt x="1441788" y="51890"/>
                  </a:lnTo>
                  <a:lnTo>
                    <a:pt x="1401564" y="43660"/>
                  </a:lnTo>
                  <a:lnTo>
                    <a:pt x="1356376" y="35992"/>
                  </a:lnTo>
                  <a:lnTo>
                    <a:pt x="1306552" y="28935"/>
                  </a:lnTo>
                  <a:lnTo>
                    <a:pt x="1252418" y="22533"/>
                  </a:lnTo>
                  <a:lnTo>
                    <a:pt x="1194301" y="16834"/>
                  </a:lnTo>
                  <a:lnTo>
                    <a:pt x="1132529" y="11884"/>
                  </a:lnTo>
                  <a:lnTo>
                    <a:pt x="1067429" y="7730"/>
                  </a:lnTo>
                  <a:lnTo>
                    <a:pt x="999328" y="4417"/>
                  </a:lnTo>
                  <a:lnTo>
                    <a:pt x="928552" y="1994"/>
                  </a:lnTo>
                  <a:lnTo>
                    <a:pt x="855430" y="506"/>
                  </a:lnTo>
                  <a:lnTo>
                    <a:pt x="780288" y="0"/>
                  </a:lnTo>
                  <a:close/>
                </a:path>
              </a:pathLst>
            </a:custGeom>
            <a:solidFill>
              <a:srgbClr val="91919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038850" y="2858262"/>
              <a:ext cx="1560830" cy="883919"/>
            </a:xfrm>
            <a:custGeom>
              <a:avLst/>
              <a:gdLst/>
              <a:ahLst/>
              <a:cxnLst/>
              <a:rect l="l" t="t" r="r" b="b"/>
              <a:pathLst>
                <a:path w="1560829" h="883920">
                  <a:moveTo>
                    <a:pt x="1560576" y="110489"/>
                  </a:moveTo>
                  <a:lnTo>
                    <a:pt x="1529407" y="141485"/>
                  </a:lnTo>
                  <a:lnTo>
                    <a:pt x="1476721" y="160342"/>
                  </a:lnTo>
                  <a:lnTo>
                    <a:pt x="1401564" y="177319"/>
                  </a:lnTo>
                  <a:lnTo>
                    <a:pt x="1356376" y="184987"/>
                  </a:lnTo>
                  <a:lnTo>
                    <a:pt x="1306552" y="192044"/>
                  </a:lnTo>
                  <a:lnTo>
                    <a:pt x="1252418" y="198446"/>
                  </a:lnTo>
                  <a:lnTo>
                    <a:pt x="1194301" y="204145"/>
                  </a:lnTo>
                  <a:lnTo>
                    <a:pt x="1132529" y="209095"/>
                  </a:lnTo>
                  <a:lnTo>
                    <a:pt x="1067429" y="213249"/>
                  </a:lnTo>
                  <a:lnTo>
                    <a:pt x="999328" y="216562"/>
                  </a:lnTo>
                  <a:lnTo>
                    <a:pt x="928552" y="218985"/>
                  </a:lnTo>
                  <a:lnTo>
                    <a:pt x="855430" y="220473"/>
                  </a:lnTo>
                  <a:lnTo>
                    <a:pt x="780288" y="220980"/>
                  </a:lnTo>
                  <a:lnTo>
                    <a:pt x="705145" y="220473"/>
                  </a:lnTo>
                  <a:lnTo>
                    <a:pt x="632023" y="218985"/>
                  </a:lnTo>
                  <a:lnTo>
                    <a:pt x="561247" y="216562"/>
                  </a:lnTo>
                  <a:lnTo>
                    <a:pt x="493146" y="213249"/>
                  </a:lnTo>
                  <a:lnTo>
                    <a:pt x="428046" y="209095"/>
                  </a:lnTo>
                  <a:lnTo>
                    <a:pt x="366274" y="204145"/>
                  </a:lnTo>
                  <a:lnTo>
                    <a:pt x="308157" y="198446"/>
                  </a:lnTo>
                  <a:lnTo>
                    <a:pt x="254023" y="192044"/>
                  </a:lnTo>
                  <a:lnTo>
                    <a:pt x="204199" y="184987"/>
                  </a:lnTo>
                  <a:lnTo>
                    <a:pt x="159011" y="177319"/>
                  </a:lnTo>
                  <a:lnTo>
                    <a:pt x="118787" y="169089"/>
                  </a:lnTo>
                  <a:lnTo>
                    <a:pt x="54538" y="151125"/>
                  </a:lnTo>
                  <a:lnTo>
                    <a:pt x="14070" y="131468"/>
                  </a:lnTo>
                  <a:lnTo>
                    <a:pt x="0" y="110489"/>
                  </a:lnTo>
                  <a:lnTo>
                    <a:pt x="3572" y="99858"/>
                  </a:lnTo>
                  <a:lnTo>
                    <a:pt x="54538" y="69854"/>
                  </a:lnTo>
                  <a:lnTo>
                    <a:pt x="118787" y="51890"/>
                  </a:lnTo>
                  <a:lnTo>
                    <a:pt x="159011" y="43660"/>
                  </a:lnTo>
                  <a:lnTo>
                    <a:pt x="204199" y="35992"/>
                  </a:lnTo>
                  <a:lnTo>
                    <a:pt x="254023" y="28935"/>
                  </a:lnTo>
                  <a:lnTo>
                    <a:pt x="308157" y="22533"/>
                  </a:lnTo>
                  <a:lnTo>
                    <a:pt x="366274" y="16834"/>
                  </a:lnTo>
                  <a:lnTo>
                    <a:pt x="428046" y="11884"/>
                  </a:lnTo>
                  <a:lnTo>
                    <a:pt x="493146" y="7730"/>
                  </a:lnTo>
                  <a:lnTo>
                    <a:pt x="561247" y="4417"/>
                  </a:lnTo>
                  <a:lnTo>
                    <a:pt x="632023" y="1994"/>
                  </a:lnTo>
                  <a:lnTo>
                    <a:pt x="705145" y="506"/>
                  </a:lnTo>
                  <a:lnTo>
                    <a:pt x="780288" y="0"/>
                  </a:lnTo>
                  <a:lnTo>
                    <a:pt x="855430" y="506"/>
                  </a:lnTo>
                  <a:lnTo>
                    <a:pt x="928552" y="1994"/>
                  </a:lnTo>
                  <a:lnTo>
                    <a:pt x="999328" y="4417"/>
                  </a:lnTo>
                  <a:lnTo>
                    <a:pt x="1067429" y="7730"/>
                  </a:lnTo>
                  <a:lnTo>
                    <a:pt x="1132529" y="11884"/>
                  </a:lnTo>
                  <a:lnTo>
                    <a:pt x="1194301" y="16834"/>
                  </a:lnTo>
                  <a:lnTo>
                    <a:pt x="1252418" y="22533"/>
                  </a:lnTo>
                  <a:lnTo>
                    <a:pt x="1306552" y="28935"/>
                  </a:lnTo>
                  <a:lnTo>
                    <a:pt x="1356376" y="35992"/>
                  </a:lnTo>
                  <a:lnTo>
                    <a:pt x="1401564" y="43660"/>
                  </a:lnTo>
                  <a:lnTo>
                    <a:pt x="1441788" y="51890"/>
                  </a:lnTo>
                  <a:lnTo>
                    <a:pt x="1506037" y="69854"/>
                  </a:lnTo>
                  <a:lnTo>
                    <a:pt x="1546505" y="89511"/>
                  </a:lnTo>
                  <a:lnTo>
                    <a:pt x="1560576" y="110489"/>
                  </a:lnTo>
                  <a:close/>
                </a:path>
                <a:path w="1560829" h="883920">
                  <a:moveTo>
                    <a:pt x="1560576" y="110489"/>
                  </a:moveTo>
                  <a:lnTo>
                    <a:pt x="1560576" y="773429"/>
                  </a:lnTo>
                  <a:lnTo>
                    <a:pt x="1557003" y="784061"/>
                  </a:lnTo>
                  <a:lnTo>
                    <a:pt x="1506037" y="814065"/>
                  </a:lnTo>
                  <a:lnTo>
                    <a:pt x="1441788" y="832029"/>
                  </a:lnTo>
                  <a:lnTo>
                    <a:pt x="1401564" y="840259"/>
                  </a:lnTo>
                  <a:lnTo>
                    <a:pt x="1356376" y="847927"/>
                  </a:lnTo>
                  <a:lnTo>
                    <a:pt x="1306552" y="854984"/>
                  </a:lnTo>
                  <a:lnTo>
                    <a:pt x="1252418" y="861386"/>
                  </a:lnTo>
                  <a:lnTo>
                    <a:pt x="1194301" y="867085"/>
                  </a:lnTo>
                  <a:lnTo>
                    <a:pt x="1132529" y="872035"/>
                  </a:lnTo>
                  <a:lnTo>
                    <a:pt x="1067429" y="876189"/>
                  </a:lnTo>
                  <a:lnTo>
                    <a:pt x="999328" y="879502"/>
                  </a:lnTo>
                  <a:lnTo>
                    <a:pt x="928552" y="881925"/>
                  </a:lnTo>
                  <a:lnTo>
                    <a:pt x="855430" y="883413"/>
                  </a:lnTo>
                  <a:lnTo>
                    <a:pt x="780288" y="883919"/>
                  </a:lnTo>
                  <a:lnTo>
                    <a:pt x="705145" y="883413"/>
                  </a:lnTo>
                  <a:lnTo>
                    <a:pt x="632023" y="881925"/>
                  </a:lnTo>
                  <a:lnTo>
                    <a:pt x="561247" y="879502"/>
                  </a:lnTo>
                  <a:lnTo>
                    <a:pt x="493146" y="876189"/>
                  </a:lnTo>
                  <a:lnTo>
                    <a:pt x="428046" y="872035"/>
                  </a:lnTo>
                  <a:lnTo>
                    <a:pt x="366274" y="867085"/>
                  </a:lnTo>
                  <a:lnTo>
                    <a:pt x="308157" y="861386"/>
                  </a:lnTo>
                  <a:lnTo>
                    <a:pt x="254023" y="854984"/>
                  </a:lnTo>
                  <a:lnTo>
                    <a:pt x="204199" y="847927"/>
                  </a:lnTo>
                  <a:lnTo>
                    <a:pt x="159011" y="840259"/>
                  </a:lnTo>
                  <a:lnTo>
                    <a:pt x="118787" y="832029"/>
                  </a:lnTo>
                  <a:lnTo>
                    <a:pt x="54538" y="814065"/>
                  </a:lnTo>
                  <a:lnTo>
                    <a:pt x="14070" y="794408"/>
                  </a:lnTo>
                  <a:lnTo>
                    <a:pt x="0" y="773429"/>
                  </a:lnTo>
                  <a:lnTo>
                    <a:pt x="0" y="110489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287261" y="3191001"/>
            <a:ext cx="106172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Target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21635" y="3087623"/>
            <a:ext cx="3244850" cy="2056130"/>
            <a:chOff x="2421635" y="3087623"/>
            <a:chExt cx="3244850" cy="2056130"/>
          </a:xfrm>
        </p:grpSpPr>
        <p:sp>
          <p:nvSpPr>
            <p:cNvPr id="25" name="object 25"/>
            <p:cNvSpPr/>
            <p:nvPr/>
          </p:nvSpPr>
          <p:spPr>
            <a:xfrm>
              <a:off x="2421635" y="3131819"/>
              <a:ext cx="643140" cy="4617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83357" y="3201161"/>
              <a:ext cx="516890" cy="288290"/>
            </a:xfrm>
            <a:custGeom>
              <a:avLst/>
              <a:gdLst/>
              <a:ahLst/>
              <a:cxnLst/>
              <a:rect l="l" t="t" r="r" b="b"/>
              <a:pathLst>
                <a:path w="516889" h="288289">
                  <a:moveTo>
                    <a:pt x="372618" y="0"/>
                  </a:moveTo>
                  <a:lnTo>
                    <a:pt x="372618" y="72008"/>
                  </a:lnTo>
                  <a:lnTo>
                    <a:pt x="0" y="72008"/>
                  </a:lnTo>
                  <a:lnTo>
                    <a:pt x="0" y="216026"/>
                  </a:lnTo>
                  <a:lnTo>
                    <a:pt x="372618" y="216026"/>
                  </a:lnTo>
                  <a:lnTo>
                    <a:pt x="372618" y="288036"/>
                  </a:lnTo>
                  <a:lnTo>
                    <a:pt x="516636" y="144018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83357" y="3201161"/>
              <a:ext cx="516890" cy="288290"/>
            </a:xfrm>
            <a:custGeom>
              <a:avLst/>
              <a:gdLst/>
              <a:ahLst/>
              <a:cxnLst/>
              <a:rect l="l" t="t" r="r" b="b"/>
              <a:pathLst>
                <a:path w="516889" h="288289">
                  <a:moveTo>
                    <a:pt x="0" y="72008"/>
                  </a:moveTo>
                  <a:lnTo>
                    <a:pt x="372618" y="72008"/>
                  </a:lnTo>
                  <a:lnTo>
                    <a:pt x="372618" y="0"/>
                  </a:lnTo>
                  <a:lnTo>
                    <a:pt x="516636" y="144018"/>
                  </a:lnTo>
                  <a:lnTo>
                    <a:pt x="372618" y="288036"/>
                  </a:lnTo>
                  <a:lnTo>
                    <a:pt x="372618" y="216026"/>
                  </a:lnTo>
                  <a:lnTo>
                    <a:pt x="0" y="216026"/>
                  </a:lnTo>
                  <a:lnTo>
                    <a:pt x="0" y="720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023103" y="3087623"/>
              <a:ext cx="643140" cy="4617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084825" y="3156965"/>
              <a:ext cx="516890" cy="288290"/>
            </a:xfrm>
            <a:custGeom>
              <a:avLst/>
              <a:gdLst/>
              <a:ahLst/>
              <a:cxnLst/>
              <a:rect l="l" t="t" r="r" b="b"/>
              <a:pathLst>
                <a:path w="516889" h="288289">
                  <a:moveTo>
                    <a:pt x="372618" y="0"/>
                  </a:moveTo>
                  <a:lnTo>
                    <a:pt x="372618" y="72008"/>
                  </a:lnTo>
                  <a:lnTo>
                    <a:pt x="0" y="72008"/>
                  </a:lnTo>
                  <a:lnTo>
                    <a:pt x="0" y="216026"/>
                  </a:lnTo>
                  <a:lnTo>
                    <a:pt x="372618" y="216026"/>
                  </a:lnTo>
                  <a:lnTo>
                    <a:pt x="372618" y="288035"/>
                  </a:lnTo>
                  <a:lnTo>
                    <a:pt x="516636" y="144017"/>
                  </a:lnTo>
                  <a:lnTo>
                    <a:pt x="37261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84825" y="3156965"/>
              <a:ext cx="516890" cy="288290"/>
            </a:xfrm>
            <a:custGeom>
              <a:avLst/>
              <a:gdLst/>
              <a:ahLst/>
              <a:cxnLst/>
              <a:rect l="l" t="t" r="r" b="b"/>
              <a:pathLst>
                <a:path w="516889" h="288289">
                  <a:moveTo>
                    <a:pt x="0" y="72008"/>
                  </a:moveTo>
                  <a:lnTo>
                    <a:pt x="372618" y="72008"/>
                  </a:lnTo>
                  <a:lnTo>
                    <a:pt x="372618" y="0"/>
                  </a:lnTo>
                  <a:lnTo>
                    <a:pt x="516636" y="144017"/>
                  </a:lnTo>
                  <a:lnTo>
                    <a:pt x="372618" y="288035"/>
                  </a:lnTo>
                  <a:lnTo>
                    <a:pt x="372618" y="216026"/>
                  </a:lnTo>
                  <a:lnTo>
                    <a:pt x="0" y="216026"/>
                  </a:lnTo>
                  <a:lnTo>
                    <a:pt x="0" y="720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089147" y="4329682"/>
              <a:ext cx="2052827" cy="81381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38143" y="4287015"/>
              <a:ext cx="1379220" cy="85648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150869" y="4371593"/>
              <a:ext cx="1934210" cy="731520"/>
            </a:xfrm>
            <a:custGeom>
              <a:avLst/>
              <a:gdLst/>
              <a:ahLst/>
              <a:cxnLst/>
              <a:rect l="l" t="t" r="r" b="b"/>
              <a:pathLst>
                <a:path w="1934210" h="731520">
                  <a:moveTo>
                    <a:pt x="1812035" y="0"/>
                  </a:moveTo>
                  <a:lnTo>
                    <a:pt x="0" y="0"/>
                  </a:lnTo>
                  <a:lnTo>
                    <a:pt x="0" y="609599"/>
                  </a:lnTo>
                  <a:lnTo>
                    <a:pt x="121919" y="731519"/>
                  </a:lnTo>
                  <a:lnTo>
                    <a:pt x="1933956" y="731519"/>
                  </a:lnTo>
                  <a:lnTo>
                    <a:pt x="1933956" y="121919"/>
                  </a:lnTo>
                  <a:lnTo>
                    <a:pt x="1812035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150869" y="4371593"/>
              <a:ext cx="1934210" cy="731520"/>
            </a:xfrm>
            <a:custGeom>
              <a:avLst/>
              <a:gdLst/>
              <a:ahLst/>
              <a:cxnLst/>
              <a:rect l="l" t="t" r="r" b="b"/>
              <a:pathLst>
                <a:path w="1934210" h="731520">
                  <a:moveTo>
                    <a:pt x="0" y="0"/>
                  </a:moveTo>
                  <a:lnTo>
                    <a:pt x="1812035" y="0"/>
                  </a:lnTo>
                  <a:lnTo>
                    <a:pt x="1933956" y="121919"/>
                  </a:lnTo>
                  <a:lnTo>
                    <a:pt x="1933956" y="731519"/>
                  </a:lnTo>
                  <a:lnTo>
                    <a:pt x="121919" y="731519"/>
                  </a:lnTo>
                  <a:lnTo>
                    <a:pt x="0" y="609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3590035" y="4346244"/>
            <a:ext cx="1055370" cy="75692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1270">
              <a:lnSpc>
                <a:spcPct val="100000"/>
              </a:lnSpc>
              <a:spcBef>
                <a:spcPts val="95"/>
              </a:spcBef>
            </a:pP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Level  </a:t>
            </a:r>
            <a:r>
              <a:rPr dirty="0" sz="1600" spc="5">
                <a:solidFill>
                  <a:srgbClr val="FFFFFF"/>
                </a:solidFill>
                <a:latin typeface="Trebuchet MS"/>
                <a:cs typeface="Trebuchet MS"/>
              </a:rPr>
              <a:t>Metrics  </a:t>
            </a:r>
            <a:r>
              <a:rPr dirty="0" sz="1600" spc="80">
                <a:solidFill>
                  <a:srgbClr val="FFFFFF"/>
                </a:solidFill>
                <a:latin typeface="Trebuchet MS"/>
                <a:cs typeface="Trebuchet MS"/>
              </a:rPr>
              <a:t>mo</a:t>
            </a:r>
            <a:r>
              <a:rPr dirty="0" sz="1600" spc="5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itoring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427476" y="3718559"/>
            <a:ext cx="1096010" cy="643255"/>
            <a:chOff x="3427476" y="3718559"/>
            <a:chExt cx="1096010" cy="643255"/>
          </a:xfrm>
        </p:grpSpPr>
        <p:sp>
          <p:nvSpPr>
            <p:cNvPr id="37" name="object 37"/>
            <p:cNvSpPr/>
            <p:nvPr/>
          </p:nvSpPr>
          <p:spPr>
            <a:xfrm>
              <a:off x="3427476" y="3718559"/>
              <a:ext cx="237832" cy="6278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511423" y="3741927"/>
              <a:ext cx="78105" cy="469265"/>
            </a:xfrm>
            <a:custGeom>
              <a:avLst/>
              <a:gdLst/>
              <a:ahLst/>
              <a:cxnLst/>
              <a:rect l="l" t="t" r="r" b="b"/>
              <a:pathLst>
                <a:path w="78104" h="469264">
                  <a:moveTo>
                    <a:pt x="0" y="390131"/>
                  </a:moveTo>
                  <a:lnTo>
                    <a:pt x="37211" y="468668"/>
                  </a:lnTo>
                  <a:lnTo>
                    <a:pt x="71192" y="404177"/>
                  </a:lnTo>
                  <a:lnTo>
                    <a:pt x="51562" y="404177"/>
                  </a:lnTo>
                  <a:lnTo>
                    <a:pt x="25653" y="403631"/>
                  </a:lnTo>
                  <a:lnTo>
                    <a:pt x="25926" y="390682"/>
                  </a:lnTo>
                  <a:lnTo>
                    <a:pt x="0" y="390131"/>
                  </a:lnTo>
                  <a:close/>
                </a:path>
                <a:path w="78104" h="469264">
                  <a:moveTo>
                    <a:pt x="25926" y="390682"/>
                  </a:moveTo>
                  <a:lnTo>
                    <a:pt x="25653" y="403631"/>
                  </a:lnTo>
                  <a:lnTo>
                    <a:pt x="51562" y="404177"/>
                  </a:lnTo>
                  <a:lnTo>
                    <a:pt x="51834" y="391232"/>
                  </a:lnTo>
                  <a:lnTo>
                    <a:pt x="25926" y="390682"/>
                  </a:lnTo>
                  <a:close/>
                </a:path>
                <a:path w="78104" h="469264">
                  <a:moveTo>
                    <a:pt x="51834" y="391232"/>
                  </a:moveTo>
                  <a:lnTo>
                    <a:pt x="51562" y="404177"/>
                  </a:lnTo>
                  <a:lnTo>
                    <a:pt x="71192" y="404177"/>
                  </a:lnTo>
                  <a:lnTo>
                    <a:pt x="77724" y="391782"/>
                  </a:lnTo>
                  <a:lnTo>
                    <a:pt x="51834" y="391232"/>
                  </a:lnTo>
                  <a:close/>
                </a:path>
                <a:path w="78104" h="469264">
                  <a:moveTo>
                    <a:pt x="34162" y="0"/>
                  </a:moveTo>
                  <a:lnTo>
                    <a:pt x="25926" y="390682"/>
                  </a:lnTo>
                  <a:lnTo>
                    <a:pt x="51834" y="391232"/>
                  </a:lnTo>
                  <a:lnTo>
                    <a:pt x="60071" y="508"/>
                  </a:lnTo>
                  <a:lnTo>
                    <a:pt x="34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285488" y="3733799"/>
              <a:ext cx="237832" cy="62787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369435" y="3757167"/>
              <a:ext cx="78105" cy="469265"/>
            </a:xfrm>
            <a:custGeom>
              <a:avLst/>
              <a:gdLst/>
              <a:ahLst/>
              <a:cxnLst/>
              <a:rect l="l" t="t" r="r" b="b"/>
              <a:pathLst>
                <a:path w="78104" h="469264">
                  <a:moveTo>
                    <a:pt x="0" y="390131"/>
                  </a:moveTo>
                  <a:lnTo>
                    <a:pt x="37211" y="468668"/>
                  </a:lnTo>
                  <a:lnTo>
                    <a:pt x="71192" y="404177"/>
                  </a:lnTo>
                  <a:lnTo>
                    <a:pt x="51562" y="404177"/>
                  </a:lnTo>
                  <a:lnTo>
                    <a:pt x="25653" y="403631"/>
                  </a:lnTo>
                  <a:lnTo>
                    <a:pt x="25926" y="390682"/>
                  </a:lnTo>
                  <a:lnTo>
                    <a:pt x="0" y="390131"/>
                  </a:lnTo>
                  <a:close/>
                </a:path>
                <a:path w="78104" h="469264">
                  <a:moveTo>
                    <a:pt x="25926" y="390682"/>
                  </a:moveTo>
                  <a:lnTo>
                    <a:pt x="25653" y="403631"/>
                  </a:lnTo>
                  <a:lnTo>
                    <a:pt x="51562" y="404177"/>
                  </a:lnTo>
                  <a:lnTo>
                    <a:pt x="51834" y="391232"/>
                  </a:lnTo>
                  <a:lnTo>
                    <a:pt x="25926" y="390682"/>
                  </a:lnTo>
                  <a:close/>
                </a:path>
                <a:path w="78104" h="469264">
                  <a:moveTo>
                    <a:pt x="51834" y="391232"/>
                  </a:moveTo>
                  <a:lnTo>
                    <a:pt x="51562" y="404177"/>
                  </a:lnTo>
                  <a:lnTo>
                    <a:pt x="71192" y="404177"/>
                  </a:lnTo>
                  <a:lnTo>
                    <a:pt x="77724" y="391782"/>
                  </a:lnTo>
                  <a:lnTo>
                    <a:pt x="51834" y="391232"/>
                  </a:lnTo>
                  <a:close/>
                </a:path>
                <a:path w="78104" h="469264">
                  <a:moveTo>
                    <a:pt x="34162" y="0"/>
                  </a:moveTo>
                  <a:lnTo>
                    <a:pt x="25926" y="390682"/>
                  </a:lnTo>
                  <a:lnTo>
                    <a:pt x="51834" y="391232"/>
                  </a:lnTo>
                  <a:lnTo>
                    <a:pt x="60070" y="507"/>
                  </a:lnTo>
                  <a:lnTo>
                    <a:pt x="34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435355" y="998931"/>
            <a:ext cx="6085205" cy="18078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Each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store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type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will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need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different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technology.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But 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the the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minimum: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241300" algn="l"/>
              </a:tabLst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report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lag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241300" algn="l"/>
              </a:tabLst>
            </a:pPr>
            <a:r>
              <a:rPr dirty="0" sz="1400" spc="15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400" spc="75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report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record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rebuchet MS"/>
                <a:cs typeface="Trebuchet MS"/>
              </a:rPr>
              <a:t>offset</a:t>
            </a:r>
            <a:endParaRPr sz="1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41300" algn="l"/>
              </a:tabLst>
            </a:pPr>
            <a:r>
              <a:rPr dirty="0" sz="1400" spc="90">
                <a:solidFill>
                  <a:srgbClr val="FFFFFF"/>
                </a:solidFill>
                <a:latin typeface="Trebuchet MS"/>
                <a:cs typeface="Trebuchet MS"/>
              </a:rPr>
              <a:t>Should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be able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retry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replication </a:t>
            </a:r>
            <a:r>
              <a:rPr dirty="0" sz="1400" spc="5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failed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5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endParaRPr sz="1400">
              <a:latin typeface="Trebuchet MS"/>
              <a:cs typeface="Trebuchet MS"/>
            </a:endParaRPr>
          </a:p>
          <a:p>
            <a:pPr algn="r" marR="5080">
              <a:lnSpc>
                <a:spcPct val="100000"/>
              </a:lnSpc>
              <a:spcBef>
                <a:spcPts val="390"/>
              </a:spcBef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Try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until</a:t>
            </a:r>
            <a:r>
              <a:rPr dirty="0" sz="1800" spc="-1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successful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724660" y="3853688"/>
            <a:ext cx="11830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Replica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ion 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lag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660519" y="3875023"/>
            <a:ext cx="141478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Record</a:t>
            </a:r>
            <a:r>
              <a:rPr dirty="0" sz="1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offset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597662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266315" algn="l"/>
                <a:tab pos="2341880" algn="l"/>
                <a:tab pos="3253104" algn="l"/>
                <a:tab pos="3789679" algn="l"/>
                <a:tab pos="4902200" algn="l"/>
              </a:tabLst>
            </a:pPr>
            <a:r>
              <a:rPr dirty="0" sz="2800" spc="409">
                <a:solidFill>
                  <a:srgbClr val="FFFFFF"/>
                </a:solidFill>
              </a:rPr>
              <a:t>U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30">
                <a:solidFill>
                  <a:srgbClr val="FFFFFF"/>
                </a:solidFill>
              </a:rPr>
              <a:t>d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35">
                <a:solidFill>
                  <a:srgbClr val="FFFFFF"/>
                </a:solidFill>
              </a:rPr>
              <a:t>d</a:t>
            </a:r>
            <a:r>
              <a:rPr dirty="0" sz="2800">
                <a:solidFill>
                  <a:srgbClr val="FFFFFF"/>
                </a:solidFill>
              </a:rPr>
              <a:t>		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-5">
                <a:solidFill>
                  <a:srgbClr val="FFFFFF"/>
                </a:solidFill>
              </a:rPr>
              <a:t>w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85">
                <a:solidFill>
                  <a:srgbClr val="FFFFFF"/>
                </a:solidFill>
              </a:rPr>
              <a:t>o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345">
                <a:solidFill>
                  <a:srgbClr val="FFFFFF"/>
                </a:solidFill>
              </a:rPr>
              <a:t>h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-70">
                <a:solidFill>
                  <a:srgbClr val="FFFFFF"/>
                </a:solidFill>
              </a:rPr>
              <a:t>k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340">
                <a:solidFill>
                  <a:srgbClr val="FFFFFF"/>
                </a:solidFill>
              </a:rPr>
              <a:t>b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10">
                <a:solidFill>
                  <a:srgbClr val="FFFFFF"/>
                </a:solidFill>
              </a:rPr>
              <a:t>u</a:t>
            </a:r>
            <a:r>
              <a:rPr dirty="0" sz="2800" spc="-85">
                <a:solidFill>
                  <a:srgbClr val="FFFFFF"/>
                </a:solidFill>
              </a:rPr>
              <a:t>t  </a:t>
            </a:r>
            <a:r>
              <a:rPr dirty="0" sz="2800" spc="210">
                <a:solidFill>
                  <a:srgbClr val="FFFFFF"/>
                </a:solidFill>
              </a:rPr>
              <a:t>application	</a:t>
            </a:r>
            <a:r>
              <a:rPr dirty="0" sz="2800" spc="180">
                <a:solidFill>
                  <a:srgbClr val="FFFFFF"/>
                </a:solidFill>
              </a:rPr>
              <a:t>availability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7336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72665" algn="l"/>
                <a:tab pos="3727450" algn="l"/>
                <a:tab pos="5104765" algn="l"/>
                <a:tab pos="6052185" algn="l"/>
              </a:tabLst>
            </a:pPr>
            <a:r>
              <a:rPr dirty="0" sz="2800" spc="225"/>
              <a:t>Distributed	</a:t>
            </a:r>
            <a:r>
              <a:rPr dirty="0" sz="2800" spc="245"/>
              <a:t>system	</a:t>
            </a:r>
            <a:r>
              <a:rPr dirty="0" sz="2800" spc="254"/>
              <a:t>design	</a:t>
            </a:r>
            <a:r>
              <a:rPr dirty="0" sz="2800" spc="200"/>
              <a:t>best	</a:t>
            </a:r>
            <a:r>
              <a:rPr dirty="0" sz="2800" spc="180"/>
              <a:t>practices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101339" y="1699272"/>
            <a:ext cx="2316480" cy="885825"/>
            <a:chOff x="3101339" y="1699272"/>
            <a:chExt cx="2316480" cy="885825"/>
          </a:xfrm>
        </p:grpSpPr>
        <p:sp>
          <p:nvSpPr>
            <p:cNvPr id="4" name="object 4"/>
            <p:cNvSpPr/>
            <p:nvPr/>
          </p:nvSpPr>
          <p:spPr>
            <a:xfrm>
              <a:off x="3101339" y="1699272"/>
              <a:ext cx="2316480" cy="8671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85387" y="1749539"/>
              <a:ext cx="1545336" cy="8351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63061" y="1741169"/>
              <a:ext cx="2197735" cy="748665"/>
            </a:xfrm>
            <a:custGeom>
              <a:avLst/>
              <a:gdLst/>
              <a:ahLst/>
              <a:cxnLst/>
              <a:rect l="l" t="t" r="r" b="b"/>
              <a:pathLst>
                <a:path w="2197735" h="748664">
                  <a:moveTo>
                    <a:pt x="1098803" y="0"/>
                  </a:moveTo>
                  <a:lnTo>
                    <a:pt x="1029318" y="736"/>
                  </a:lnTo>
                  <a:lnTo>
                    <a:pt x="960981" y="2915"/>
                  </a:lnTo>
                  <a:lnTo>
                    <a:pt x="893920" y="6493"/>
                  </a:lnTo>
                  <a:lnTo>
                    <a:pt x="828265" y="11426"/>
                  </a:lnTo>
                  <a:lnTo>
                    <a:pt x="764143" y="17671"/>
                  </a:lnTo>
                  <a:lnTo>
                    <a:pt x="701685" y="25184"/>
                  </a:lnTo>
                  <a:lnTo>
                    <a:pt x="641018" y="33920"/>
                  </a:lnTo>
                  <a:lnTo>
                    <a:pt x="582271" y="43837"/>
                  </a:lnTo>
                  <a:lnTo>
                    <a:pt x="525573" y="54889"/>
                  </a:lnTo>
                  <a:lnTo>
                    <a:pt x="471054" y="67034"/>
                  </a:lnTo>
                  <a:lnTo>
                    <a:pt x="418840" y="80228"/>
                  </a:lnTo>
                  <a:lnTo>
                    <a:pt x="369063" y="94426"/>
                  </a:lnTo>
                  <a:lnTo>
                    <a:pt x="321849" y="109585"/>
                  </a:lnTo>
                  <a:lnTo>
                    <a:pt x="277329" y="125660"/>
                  </a:lnTo>
                  <a:lnTo>
                    <a:pt x="235630" y="142609"/>
                  </a:lnTo>
                  <a:lnTo>
                    <a:pt x="196881" y="160388"/>
                  </a:lnTo>
                  <a:lnTo>
                    <a:pt x="161212" y="178952"/>
                  </a:lnTo>
                  <a:lnTo>
                    <a:pt x="99626" y="218261"/>
                  </a:lnTo>
                  <a:lnTo>
                    <a:pt x="51903" y="260185"/>
                  </a:lnTo>
                  <a:lnTo>
                    <a:pt x="19071" y="304376"/>
                  </a:lnTo>
                  <a:lnTo>
                    <a:pt x="2161" y="350481"/>
                  </a:lnTo>
                  <a:lnTo>
                    <a:pt x="0" y="374141"/>
                  </a:lnTo>
                  <a:lnTo>
                    <a:pt x="2161" y="397802"/>
                  </a:lnTo>
                  <a:lnTo>
                    <a:pt x="19071" y="443907"/>
                  </a:lnTo>
                  <a:lnTo>
                    <a:pt x="51903" y="488098"/>
                  </a:lnTo>
                  <a:lnTo>
                    <a:pt x="99626" y="530022"/>
                  </a:lnTo>
                  <a:lnTo>
                    <a:pt x="161212" y="569331"/>
                  </a:lnTo>
                  <a:lnTo>
                    <a:pt x="196881" y="587895"/>
                  </a:lnTo>
                  <a:lnTo>
                    <a:pt x="235630" y="605674"/>
                  </a:lnTo>
                  <a:lnTo>
                    <a:pt x="277329" y="622623"/>
                  </a:lnTo>
                  <a:lnTo>
                    <a:pt x="321849" y="638698"/>
                  </a:lnTo>
                  <a:lnTo>
                    <a:pt x="369063" y="653857"/>
                  </a:lnTo>
                  <a:lnTo>
                    <a:pt x="418840" y="668055"/>
                  </a:lnTo>
                  <a:lnTo>
                    <a:pt x="471054" y="681249"/>
                  </a:lnTo>
                  <a:lnTo>
                    <a:pt x="525573" y="693394"/>
                  </a:lnTo>
                  <a:lnTo>
                    <a:pt x="582271" y="704446"/>
                  </a:lnTo>
                  <a:lnTo>
                    <a:pt x="641018" y="714363"/>
                  </a:lnTo>
                  <a:lnTo>
                    <a:pt x="701685" y="723099"/>
                  </a:lnTo>
                  <a:lnTo>
                    <a:pt x="764143" y="730612"/>
                  </a:lnTo>
                  <a:lnTo>
                    <a:pt x="828265" y="736857"/>
                  </a:lnTo>
                  <a:lnTo>
                    <a:pt x="893920" y="741790"/>
                  </a:lnTo>
                  <a:lnTo>
                    <a:pt x="960981" y="745368"/>
                  </a:lnTo>
                  <a:lnTo>
                    <a:pt x="1029318" y="747547"/>
                  </a:lnTo>
                  <a:lnTo>
                    <a:pt x="1098803" y="748283"/>
                  </a:lnTo>
                  <a:lnTo>
                    <a:pt x="1168289" y="747547"/>
                  </a:lnTo>
                  <a:lnTo>
                    <a:pt x="1236626" y="745368"/>
                  </a:lnTo>
                  <a:lnTo>
                    <a:pt x="1303687" y="741790"/>
                  </a:lnTo>
                  <a:lnTo>
                    <a:pt x="1369342" y="736857"/>
                  </a:lnTo>
                  <a:lnTo>
                    <a:pt x="1433464" y="730612"/>
                  </a:lnTo>
                  <a:lnTo>
                    <a:pt x="1495922" y="723099"/>
                  </a:lnTo>
                  <a:lnTo>
                    <a:pt x="1556589" y="714363"/>
                  </a:lnTo>
                  <a:lnTo>
                    <a:pt x="1615336" y="704446"/>
                  </a:lnTo>
                  <a:lnTo>
                    <a:pt x="1672034" y="693394"/>
                  </a:lnTo>
                  <a:lnTo>
                    <a:pt x="1726553" y="681249"/>
                  </a:lnTo>
                  <a:lnTo>
                    <a:pt x="1778767" y="668055"/>
                  </a:lnTo>
                  <a:lnTo>
                    <a:pt x="1828544" y="653857"/>
                  </a:lnTo>
                  <a:lnTo>
                    <a:pt x="1875758" y="638698"/>
                  </a:lnTo>
                  <a:lnTo>
                    <a:pt x="1920278" y="622623"/>
                  </a:lnTo>
                  <a:lnTo>
                    <a:pt x="1961977" y="605674"/>
                  </a:lnTo>
                  <a:lnTo>
                    <a:pt x="2000726" y="587895"/>
                  </a:lnTo>
                  <a:lnTo>
                    <a:pt x="2036395" y="569331"/>
                  </a:lnTo>
                  <a:lnTo>
                    <a:pt x="2097981" y="530022"/>
                  </a:lnTo>
                  <a:lnTo>
                    <a:pt x="2145704" y="488098"/>
                  </a:lnTo>
                  <a:lnTo>
                    <a:pt x="2178536" y="443907"/>
                  </a:lnTo>
                  <a:lnTo>
                    <a:pt x="2195446" y="397802"/>
                  </a:lnTo>
                  <a:lnTo>
                    <a:pt x="2197608" y="374141"/>
                  </a:lnTo>
                  <a:lnTo>
                    <a:pt x="2195446" y="350481"/>
                  </a:lnTo>
                  <a:lnTo>
                    <a:pt x="2178536" y="304376"/>
                  </a:lnTo>
                  <a:lnTo>
                    <a:pt x="2145704" y="260185"/>
                  </a:lnTo>
                  <a:lnTo>
                    <a:pt x="2097981" y="218261"/>
                  </a:lnTo>
                  <a:lnTo>
                    <a:pt x="2036395" y="178952"/>
                  </a:lnTo>
                  <a:lnTo>
                    <a:pt x="2000726" y="160388"/>
                  </a:lnTo>
                  <a:lnTo>
                    <a:pt x="1961977" y="142609"/>
                  </a:lnTo>
                  <a:lnTo>
                    <a:pt x="1920278" y="125660"/>
                  </a:lnTo>
                  <a:lnTo>
                    <a:pt x="1875758" y="109585"/>
                  </a:lnTo>
                  <a:lnTo>
                    <a:pt x="1828544" y="94426"/>
                  </a:lnTo>
                  <a:lnTo>
                    <a:pt x="1778767" y="80228"/>
                  </a:lnTo>
                  <a:lnTo>
                    <a:pt x="1726553" y="67034"/>
                  </a:lnTo>
                  <a:lnTo>
                    <a:pt x="1672034" y="54889"/>
                  </a:lnTo>
                  <a:lnTo>
                    <a:pt x="1615336" y="43837"/>
                  </a:lnTo>
                  <a:lnTo>
                    <a:pt x="1556589" y="33920"/>
                  </a:lnTo>
                  <a:lnTo>
                    <a:pt x="1495922" y="25184"/>
                  </a:lnTo>
                  <a:lnTo>
                    <a:pt x="1433464" y="17671"/>
                  </a:lnTo>
                  <a:lnTo>
                    <a:pt x="1369342" y="11426"/>
                  </a:lnTo>
                  <a:lnTo>
                    <a:pt x="1303687" y="6493"/>
                  </a:lnTo>
                  <a:lnTo>
                    <a:pt x="1236626" y="2915"/>
                  </a:lnTo>
                  <a:lnTo>
                    <a:pt x="1168289" y="736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63061" y="1741169"/>
              <a:ext cx="2197735" cy="748665"/>
            </a:xfrm>
            <a:custGeom>
              <a:avLst/>
              <a:gdLst/>
              <a:ahLst/>
              <a:cxnLst/>
              <a:rect l="l" t="t" r="r" b="b"/>
              <a:pathLst>
                <a:path w="2197735" h="748664">
                  <a:moveTo>
                    <a:pt x="0" y="374141"/>
                  </a:moveTo>
                  <a:lnTo>
                    <a:pt x="8562" y="327211"/>
                  </a:lnTo>
                  <a:lnTo>
                    <a:pt x="33561" y="282019"/>
                  </a:lnTo>
                  <a:lnTo>
                    <a:pt x="73967" y="238918"/>
                  </a:lnTo>
                  <a:lnTo>
                    <a:pt x="128751" y="198257"/>
                  </a:lnTo>
                  <a:lnTo>
                    <a:pt x="196881" y="160388"/>
                  </a:lnTo>
                  <a:lnTo>
                    <a:pt x="235630" y="142609"/>
                  </a:lnTo>
                  <a:lnTo>
                    <a:pt x="277329" y="125660"/>
                  </a:lnTo>
                  <a:lnTo>
                    <a:pt x="321849" y="109585"/>
                  </a:lnTo>
                  <a:lnTo>
                    <a:pt x="369063" y="94426"/>
                  </a:lnTo>
                  <a:lnTo>
                    <a:pt x="418840" y="80228"/>
                  </a:lnTo>
                  <a:lnTo>
                    <a:pt x="471054" y="67034"/>
                  </a:lnTo>
                  <a:lnTo>
                    <a:pt x="525573" y="54889"/>
                  </a:lnTo>
                  <a:lnTo>
                    <a:pt x="582271" y="43837"/>
                  </a:lnTo>
                  <a:lnTo>
                    <a:pt x="641018" y="33920"/>
                  </a:lnTo>
                  <a:lnTo>
                    <a:pt x="701685" y="25184"/>
                  </a:lnTo>
                  <a:lnTo>
                    <a:pt x="764143" y="17671"/>
                  </a:lnTo>
                  <a:lnTo>
                    <a:pt x="828265" y="11426"/>
                  </a:lnTo>
                  <a:lnTo>
                    <a:pt x="893920" y="6493"/>
                  </a:lnTo>
                  <a:lnTo>
                    <a:pt x="960981" y="2915"/>
                  </a:lnTo>
                  <a:lnTo>
                    <a:pt x="1029318" y="736"/>
                  </a:lnTo>
                  <a:lnTo>
                    <a:pt x="1098803" y="0"/>
                  </a:lnTo>
                  <a:lnTo>
                    <a:pt x="1168289" y="736"/>
                  </a:lnTo>
                  <a:lnTo>
                    <a:pt x="1236626" y="2915"/>
                  </a:lnTo>
                  <a:lnTo>
                    <a:pt x="1303687" y="6493"/>
                  </a:lnTo>
                  <a:lnTo>
                    <a:pt x="1369342" y="11426"/>
                  </a:lnTo>
                  <a:lnTo>
                    <a:pt x="1433464" y="17671"/>
                  </a:lnTo>
                  <a:lnTo>
                    <a:pt x="1495922" y="25184"/>
                  </a:lnTo>
                  <a:lnTo>
                    <a:pt x="1556589" y="33920"/>
                  </a:lnTo>
                  <a:lnTo>
                    <a:pt x="1615336" y="43837"/>
                  </a:lnTo>
                  <a:lnTo>
                    <a:pt x="1672034" y="54889"/>
                  </a:lnTo>
                  <a:lnTo>
                    <a:pt x="1726553" y="67034"/>
                  </a:lnTo>
                  <a:lnTo>
                    <a:pt x="1778767" y="80228"/>
                  </a:lnTo>
                  <a:lnTo>
                    <a:pt x="1828544" y="94426"/>
                  </a:lnTo>
                  <a:lnTo>
                    <a:pt x="1875758" y="109585"/>
                  </a:lnTo>
                  <a:lnTo>
                    <a:pt x="1920278" y="125660"/>
                  </a:lnTo>
                  <a:lnTo>
                    <a:pt x="1961977" y="142609"/>
                  </a:lnTo>
                  <a:lnTo>
                    <a:pt x="2000726" y="160388"/>
                  </a:lnTo>
                  <a:lnTo>
                    <a:pt x="2036395" y="178952"/>
                  </a:lnTo>
                  <a:lnTo>
                    <a:pt x="2097981" y="218261"/>
                  </a:lnTo>
                  <a:lnTo>
                    <a:pt x="2145704" y="260185"/>
                  </a:lnTo>
                  <a:lnTo>
                    <a:pt x="2178536" y="304376"/>
                  </a:lnTo>
                  <a:lnTo>
                    <a:pt x="2195446" y="350481"/>
                  </a:lnTo>
                  <a:lnTo>
                    <a:pt x="2197608" y="374141"/>
                  </a:lnTo>
                  <a:lnTo>
                    <a:pt x="2195446" y="397802"/>
                  </a:lnTo>
                  <a:lnTo>
                    <a:pt x="2178536" y="443907"/>
                  </a:lnTo>
                  <a:lnTo>
                    <a:pt x="2145704" y="488098"/>
                  </a:lnTo>
                  <a:lnTo>
                    <a:pt x="2097981" y="530022"/>
                  </a:lnTo>
                  <a:lnTo>
                    <a:pt x="2036395" y="569331"/>
                  </a:lnTo>
                  <a:lnTo>
                    <a:pt x="2000726" y="587895"/>
                  </a:lnTo>
                  <a:lnTo>
                    <a:pt x="1961977" y="605674"/>
                  </a:lnTo>
                  <a:lnTo>
                    <a:pt x="1920278" y="622623"/>
                  </a:lnTo>
                  <a:lnTo>
                    <a:pt x="1875758" y="638698"/>
                  </a:lnTo>
                  <a:lnTo>
                    <a:pt x="1828544" y="653857"/>
                  </a:lnTo>
                  <a:lnTo>
                    <a:pt x="1778767" y="668055"/>
                  </a:lnTo>
                  <a:lnTo>
                    <a:pt x="1726553" y="681249"/>
                  </a:lnTo>
                  <a:lnTo>
                    <a:pt x="1672034" y="693394"/>
                  </a:lnTo>
                  <a:lnTo>
                    <a:pt x="1615336" y="704446"/>
                  </a:lnTo>
                  <a:lnTo>
                    <a:pt x="1556589" y="714363"/>
                  </a:lnTo>
                  <a:lnTo>
                    <a:pt x="1495922" y="723099"/>
                  </a:lnTo>
                  <a:lnTo>
                    <a:pt x="1433464" y="730612"/>
                  </a:lnTo>
                  <a:lnTo>
                    <a:pt x="1369342" y="736857"/>
                  </a:lnTo>
                  <a:lnTo>
                    <a:pt x="1303687" y="741790"/>
                  </a:lnTo>
                  <a:lnTo>
                    <a:pt x="1236626" y="745368"/>
                  </a:lnTo>
                  <a:lnTo>
                    <a:pt x="1168289" y="747547"/>
                  </a:lnTo>
                  <a:lnTo>
                    <a:pt x="1098803" y="748283"/>
                  </a:lnTo>
                  <a:lnTo>
                    <a:pt x="1029318" y="747547"/>
                  </a:lnTo>
                  <a:lnTo>
                    <a:pt x="960981" y="745368"/>
                  </a:lnTo>
                  <a:lnTo>
                    <a:pt x="893920" y="741790"/>
                  </a:lnTo>
                  <a:lnTo>
                    <a:pt x="828265" y="736857"/>
                  </a:lnTo>
                  <a:lnTo>
                    <a:pt x="764143" y="730612"/>
                  </a:lnTo>
                  <a:lnTo>
                    <a:pt x="701685" y="723099"/>
                  </a:lnTo>
                  <a:lnTo>
                    <a:pt x="641018" y="714363"/>
                  </a:lnTo>
                  <a:lnTo>
                    <a:pt x="582271" y="704446"/>
                  </a:lnTo>
                  <a:lnTo>
                    <a:pt x="525573" y="693394"/>
                  </a:lnTo>
                  <a:lnTo>
                    <a:pt x="471054" y="681249"/>
                  </a:lnTo>
                  <a:lnTo>
                    <a:pt x="418840" y="668055"/>
                  </a:lnTo>
                  <a:lnTo>
                    <a:pt x="369063" y="653857"/>
                  </a:lnTo>
                  <a:lnTo>
                    <a:pt x="321849" y="638698"/>
                  </a:lnTo>
                  <a:lnTo>
                    <a:pt x="277329" y="622623"/>
                  </a:lnTo>
                  <a:lnTo>
                    <a:pt x="235630" y="605674"/>
                  </a:lnTo>
                  <a:lnTo>
                    <a:pt x="196881" y="587895"/>
                  </a:lnTo>
                  <a:lnTo>
                    <a:pt x="161212" y="569331"/>
                  </a:lnTo>
                  <a:lnTo>
                    <a:pt x="99626" y="530022"/>
                  </a:lnTo>
                  <a:lnTo>
                    <a:pt x="51903" y="488098"/>
                  </a:lnTo>
                  <a:lnTo>
                    <a:pt x="19071" y="443907"/>
                  </a:lnTo>
                  <a:lnTo>
                    <a:pt x="2161" y="397802"/>
                  </a:lnTo>
                  <a:lnTo>
                    <a:pt x="0" y="37414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3653790" y="1812493"/>
            <a:ext cx="121666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Eventual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consistency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50748" y="1737372"/>
            <a:ext cx="2315210" cy="867410"/>
            <a:chOff x="650748" y="1737372"/>
            <a:chExt cx="2315210" cy="867410"/>
          </a:xfrm>
        </p:grpSpPr>
        <p:sp>
          <p:nvSpPr>
            <p:cNvPr id="10" name="object 10"/>
            <p:cNvSpPr/>
            <p:nvPr/>
          </p:nvSpPr>
          <p:spPr>
            <a:xfrm>
              <a:off x="650748" y="1737372"/>
              <a:ext cx="2314956" cy="8671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52500" y="1924799"/>
              <a:ext cx="1708404" cy="560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712470" y="1779269"/>
              <a:ext cx="2196465" cy="748665"/>
            </a:xfrm>
            <a:custGeom>
              <a:avLst/>
              <a:gdLst/>
              <a:ahLst/>
              <a:cxnLst/>
              <a:rect l="l" t="t" r="r" b="b"/>
              <a:pathLst>
                <a:path w="2196465" h="748664">
                  <a:moveTo>
                    <a:pt x="1098042" y="0"/>
                  </a:moveTo>
                  <a:lnTo>
                    <a:pt x="1028599" y="736"/>
                  </a:lnTo>
                  <a:lnTo>
                    <a:pt x="960304" y="2915"/>
                  </a:lnTo>
                  <a:lnTo>
                    <a:pt x="893286" y="6493"/>
                  </a:lnTo>
                  <a:lnTo>
                    <a:pt x="827673" y="11426"/>
                  </a:lnTo>
                  <a:lnTo>
                    <a:pt x="763594" y="17671"/>
                  </a:lnTo>
                  <a:lnTo>
                    <a:pt x="701177" y="25184"/>
                  </a:lnTo>
                  <a:lnTo>
                    <a:pt x="640550" y="33920"/>
                  </a:lnTo>
                  <a:lnTo>
                    <a:pt x="581844" y="43837"/>
                  </a:lnTo>
                  <a:lnTo>
                    <a:pt x="525185" y="54889"/>
                  </a:lnTo>
                  <a:lnTo>
                    <a:pt x="470704" y="67034"/>
                  </a:lnTo>
                  <a:lnTo>
                    <a:pt x="418528" y="80228"/>
                  </a:lnTo>
                  <a:lnTo>
                    <a:pt x="368786" y="94426"/>
                  </a:lnTo>
                  <a:lnTo>
                    <a:pt x="321606" y="109585"/>
                  </a:lnTo>
                  <a:lnTo>
                    <a:pt x="277118" y="125660"/>
                  </a:lnTo>
                  <a:lnTo>
                    <a:pt x="235450" y="142609"/>
                  </a:lnTo>
                  <a:lnTo>
                    <a:pt x="196730" y="160388"/>
                  </a:lnTo>
                  <a:lnTo>
                    <a:pt x="161088" y="178952"/>
                  </a:lnTo>
                  <a:lnTo>
                    <a:pt x="99549" y="218261"/>
                  </a:lnTo>
                  <a:lnTo>
                    <a:pt x="51862" y="260185"/>
                  </a:lnTo>
                  <a:lnTo>
                    <a:pt x="19056" y="304376"/>
                  </a:lnTo>
                  <a:lnTo>
                    <a:pt x="2160" y="350481"/>
                  </a:lnTo>
                  <a:lnTo>
                    <a:pt x="0" y="374141"/>
                  </a:lnTo>
                  <a:lnTo>
                    <a:pt x="2160" y="397802"/>
                  </a:lnTo>
                  <a:lnTo>
                    <a:pt x="19056" y="443907"/>
                  </a:lnTo>
                  <a:lnTo>
                    <a:pt x="51862" y="488098"/>
                  </a:lnTo>
                  <a:lnTo>
                    <a:pt x="99549" y="530022"/>
                  </a:lnTo>
                  <a:lnTo>
                    <a:pt x="161088" y="569331"/>
                  </a:lnTo>
                  <a:lnTo>
                    <a:pt x="196730" y="587895"/>
                  </a:lnTo>
                  <a:lnTo>
                    <a:pt x="235450" y="605674"/>
                  </a:lnTo>
                  <a:lnTo>
                    <a:pt x="277118" y="622623"/>
                  </a:lnTo>
                  <a:lnTo>
                    <a:pt x="321606" y="638698"/>
                  </a:lnTo>
                  <a:lnTo>
                    <a:pt x="368786" y="653857"/>
                  </a:lnTo>
                  <a:lnTo>
                    <a:pt x="418528" y="668055"/>
                  </a:lnTo>
                  <a:lnTo>
                    <a:pt x="470704" y="681249"/>
                  </a:lnTo>
                  <a:lnTo>
                    <a:pt x="525185" y="693394"/>
                  </a:lnTo>
                  <a:lnTo>
                    <a:pt x="581844" y="704446"/>
                  </a:lnTo>
                  <a:lnTo>
                    <a:pt x="640550" y="714363"/>
                  </a:lnTo>
                  <a:lnTo>
                    <a:pt x="701177" y="723099"/>
                  </a:lnTo>
                  <a:lnTo>
                    <a:pt x="763594" y="730612"/>
                  </a:lnTo>
                  <a:lnTo>
                    <a:pt x="827673" y="736857"/>
                  </a:lnTo>
                  <a:lnTo>
                    <a:pt x="893286" y="741790"/>
                  </a:lnTo>
                  <a:lnTo>
                    <a:pt x="960304" y="745368"/>
                  </a:lnTo>
                  <a:lnTo>
                    <a:pt x="1028599" y="747547"/>
                  </a:lnTo>
                  <a:lnTo>
                    <a:pt x="1098042" y="748283"/>
                  </a:lnTo>
                  <a:lnTo>
                    <a:pt x="1167483" y="747547"/>
                  </a:lnTo>
                  <a:lnTo>
                    <a:pt x="1235776" y="745368"/>
                  </a:lnTo>
                  <a:lnTo>
                    <a:pt x="1302793" y="741790"/>
                  </a:lnTo>
                  <a:lnTo>
                    <a:pt x="1368406" y="736857"/>
                  </a:lnTo>
                  <a:lnTo>
                    <a:pt x="1432485" y="730612"/>
                  </a:lnTo>
                  <a:lnTo>
                    <a:pt x="1494901" y="723099"/>
                  </a:lnTo>
                  <a:lnTo>
                    <a:pt x="1555527" y="714363"/>
                  </a:lnTo>
                  <a:lnTo>
                    <a:pt x="1614234" y="704446"/>
                  </a:lnTo>
                  <a:lnTo>
                    <a:pt x="1670892" y="693394"/>
                  </a:lnTo>
                  <a:lnTo>
                    <a:pt x="1725374" y="681249"/>
                  </a:lnTo>
                  <a:lnTo>
                    <a:pt x="1777550" y="668055"/>
                  </a:lnTo>
                  <a:lnTo>
                    <a:pt x="1827292" y="653857"/>
                  </a:lnTo>
                  <a:lnTo>
                    <a:pt x="1874472" y="638698"/>
                  </a:lnTo>
                  <a:lnTo>
                    <a:pt x="1918960" y="622623"/>
                  </a:lnTo>
                  <a:lnTo>
                    <a:pt x="1960629" y="605674"/>
                  </a:lnTo>
                  <a:lnTo>
                    <a:pt x="1999349" y="587895"/>
                  </a:lnTo>
                  <a:lnTo>
                    <a:pt x="2034992" y="569331"/>
                  </a:lnTo>
                  <a:lnTo>
                    <a:pt x="2096532" y="530022"/>
                  </a:lnTo>
                  <a:lnTo>
                    <a:pt x="2144220" y="488098"/>
                  </a:lnTo>
                  <a:lnTo>
                    <a:pt x="2177027" y="443907"/>
                  </a:lnTo>
                  <a:lnTo>
                    <a:pt x="2193923" y="397802"/>
                  </a:lnTo>
                  <a:lnTo>
                    <a:pt x="2196084" y="374141"/>
                  </a:lnTo>
                  <a:lnTo>
                    <a:pt x="2193923" y="350481"/>
                  </a:lnTo>
                  <a:lnTo>
                    <a:pt x="2177027" y="304376"/>
                  </a:lnTo>
                  <a:lnTo>
                    <a:pt x="2144220" y="260185"/>
                  </a:lnTo>
                  <a:lnTo>
                    <a:pt x="2096532" y="218261"/>
                  </a:lnTo>
                  <a:lnTo>
                    <a:pt x="2034992" y="178952"/>
                  </a:lnTo>
                  <a:lnTo>
                    <a:pt x="1999349" y="160388"/>
                  </a:lnTo>
                  <a:lnTo>
                    <a:pt x="1960629" y="142609"/>
                  </a:lnTo>
                  <a:lnTo>
                    <a:pt x="1918960" y="125660"/>
                  </a:lnTo>
                  <a:lnTo>
                    <a:pt x="1874472" y="109585"/>
                  </a:lnTo>
                  <a:lnTo>
                    <a:pt x="1827292" y="94426"/>
                  </a:lnTo>
                  <a:lnTo>
                    <a:pt x="1777550" y="80228"/>
                  </a:lnTo>
                  <a:lnTo>
                    <a:pt x="1725374" y="67034"/>
                  </a:lnTo>
                  <a:lnTo>
                    <a:pt x="1670892" y="54889"/>
                  </a:lnTo>
                  <a:lnTo>
                    <a:pt x="1614234" y="43837"/>
                  </a:lnTo>
                  <a:lnTo>
                    <a:pt x="1555527" y="33920"/>
                  </a:lnTo>
                  <a:lnTo>
                    <a:pt x="1494901" y="25184"/>
                  </a:lnTo>
                  <a:lnTo>
                    <a:pt x="1432485" y="17671"/>
                  </a:lnTo>
                  <a:lnTo>
                    <a:pt x="1368406" y="11426"/>
                  </a:lnTo>
                  <a:lnTo>
                    <a:pt x="1302793" y="6493"/>
                  </a:lnTo>
                  <a:lnTo>
                    <a:pt x="1235776" y="2915"/>
                  </a:lnTo>
                  <a:lnTo>
                    <a:pt x="1167483" y="736"/>
                  </a:lnTo>
                  <a:lnTo>
                    <a:pt x="109804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2470" y="1779269"/>
              <a:ext cx="2196465" cy="748665"/>
            </a:xfrm>
            <a:custGeom>
              <a:avLst/>
              <a:gdLst/>
              <a:ahLst/>
              <a:cxnLst/>
              <a:rect l="l" t="t" r="r" b="b"/>
              <a:pathLst>
                <a:path w="2196465" h="748664">
                  <a:moveTo>
                    <a:pt x="0" y="374141"/>
                  </a:moveTo>
                  <a:lnTo>
                    <a:pt x="8555" y="327211"/>
                  </a:lnTo>
                  <a:lnTo>
                    <a:pt x="33534" y="282019"/>
                  </a:lnTo>
                  <a:lnTo>
                    <a:pt x="73910" y="238918"/>
                  </a:lnTo>
                  <a:lnTo>
                    <a:pt x="128651" y="198257"/>
                  </a:lnTo>
                  <a:lnTo>
                    <a:pt x="196730" y="160388"/>
                  </a:lnTo>
                  <a:lnTo>
                    <a:pt x="235450" y="142609"/>
                  </a:lnTo>
                  <a:lnTo>
                    <a:pt x="277118" y="125660"/>
                  </a:lnTo>
                  <a:lnTo>
                    <a:pt x="321606" y="109585"/>
                  </a:lnTo>
                  <a:lnTo>
                    <a:pt x="368786" y="94426"/>
                  </a:lnTo>
                  <a:lnTo>
                    <a:pt x="418528" y="80228"/>
                  </a:lnTo>
                  <a:lnTo>
                    <a:pt x="470704" y="67034"/>
                  </a:lnTo>
                  <a:lnTo>
                    <a:pt x="525185" y="54889"/>
                  </a:lnTo>
                  <a:lnTo>
                    <a:pt x="581844" y="43837"/>
                  </a:lnTo>
                  <a:lnTo>
                    <a:pt x="640550" y="33920"/>
                  </a:lnTo>
                  <a:lnTo>
                    <a:pt x="701177" y="25184"/>
                  </a:lnTo>
                  <a:lnTo>
                    <a:pt x="763594" y="17671"/>
                  </a:lnTo>
                  <a:lnTo>
                    <a:pt x="827673" y="11426"/>
                  </a:lnTo>
                  <a:lnTo>
                    <a:pt x="893286" y="6493"/>
                  </a:lnTo>
                  <a:lnTo>
                    <a:pt x="960304" y="2915"/>
                  </a:lnTo>
                  <a:lnTo>
                    <a:pt x="1028599" y="736"/>
                  </a:lnTo>
                  <a:lnTo>
                    <a:pt x="1098042" y="0"/>
                  </a:lnTo>
                  <a:lnTo>
                    <a:pt x="1167483" y="736"/>
                  </a:lnTo>
                  <a:lnTo>
                    <a:pt x="1235776" y="2915"/>
                  </a:lnTo>
                  <a:lnTo>
                    <a:pt x="1302793" y="6493"/>
                  </a:lnTo>
                  <a:lnTo>
                    <a:pt x="1368406" y="11426"/>
                  </a:lnTo>
                  <a:lnTo>
                    <a:pt x="1432485" y="17671"/>
                  </a:lnTo>
                  <a:lnTo>
                    <a:pt x="1494901" y="25184"/>
                  </a:lnTo>
                  <a:lnTo>
                    <a:pt x="1555527" y="33920"/>
                  </a:lnTo>
                  <a:lnTo>
                    <a:pt x="1614234" y="43837"/>
                  </a:lnTo>
                  <a:lnTo>
                    <a:pt x="1670892" y="54889"/>
                  </a:lnTo>
                  <a:lnTo>
                    <a:pt x="1725374" y="67034"/>
                  </a:lnTo>
                  <a:lnTo>
                    <a:pt x="1777550" y="80228"/>
                  </a:lnTo>
                  <a:lnTo>
                    <a:pt x="1827292" y="94426"/>
                  </a:lnTo>
                  <a:lnTo>
                    <a:pt x="1874472" y="109585"/>
                  </a:lnTo>
                  <a:lnTo>
                    <a:pt x="1918960" y="125660"/>
                  </a:lnTo>
                  <a:lnTo>
                    <a:pt x="1960629" y="142609"/>
                  </a:lnTo>
                  <a:lnTo>
                    <a:pt x="1999349" y="160388"/>
                  </a:lnTo>
                  <a:lnTo>
                    <a:pt x="2034992" y="178952"/>
                  </a:lnTo>
                  <a:lnTo>
                    <a:pt x="2096532" y="218261"/>
                  </a:lnTo>
                  <a:lnTo>
                    <a:pt x="2144220" y="260185"/>
                  </a:lnTo>
                  <a:lnTo>
                    <a:pt x="2177027" y="304376"/>
                  </a:lnTo>
                  <a:lnTo>
                    <a:pt x="2193923" y="350481"/>
                  </a:lnTo>
                  <a:lnTo>
                    <a:pt x="2196084" y="374141"/>
                  </a:lnTo>
                  <a:lnTo>
                    <a:pt x="2193923" y="397802"/>
                  </a:lnTo>
                  <a:lnTo>
                    <a:pt x="2177027" y="443907"/>
                  </a:lnTo>
                  <a:lnTo>
                    <a:pt x="2144220" y="488098"/>
                  </a:lnTo>
                  <a:lnTo>
                    <a:pt x="2096532" y="530022"/>
                  </a:lnTo>
                  <a:lnTo>
                    <a:pt x="2034992" y="569331"/>
                  </a:lnTo>
                  <a:lnTo>
                    <a:pt x="1999349" y="587895"/>
                  </a:lnTo>
                  <a:lnTo>
                    <a:pt x="1960629" y="605674"/>
                  </a:lnTo>
                  <a:lnTo>
                    <a:pt x="1918960" y="622623"/>
                  </a:lnTo>
                  <a:lnTo>
                    <a:pt x="1874472" y="638698"/>
                  </a:lnTo>
                  <a:lnTo>
                    <a:pt x="1827292" y="653857"/>
                  </a:lnTo>
                  <a:lnTo>
                    <a:pt x="1777550" y="668055"/>
                  </a:lnTo>
                  <a:lnTo>
                    <a:pt x="1725374" y="681249"/>
                  </a:lnTo>
                  <a:lnTo>
                    <a:pt x="1670892" y="693394"/>
                  </a:lnTo>
                  <a:lnTo>
                    <a:pt x="1614234" y="704446"/>
                  </a:lnTo>
                  <a:lnTo>
                    <a:pt x="1555527" y="714363"/>
                  </a:lnTo>
                  <a:lnTo>
                    <a:pt x="1494901" y="723099"/>
                  </a:lnTo>
                  <a:lnTo>
                    <a:pt x="1432485" y="730612"/>
                  </a:lnTo>
                  <a:lnTo>
                    <a:pt x="1368406" y="736857"/>
                  </a:lnTo>
                  <a:lnTo>
                    <a:pt x="1302793" y="741790"/>
                  </a:lnTo>
                  <a:lnTo>
                    <a:pt x="1235776" y="745368"/>
                  </a:lnTo>
                  <a:lnTo>
                    <a:pt x="1167483" y="747547"/>
                  </a:lnTo>
                  <a:lnTo>
                    <a:pt x="1098042" y="748283"/>
                  </a:lnTo>
                  <a:lnTo>
                    <a:pt x="1028599" y="747547"/>
                  </a:lnTo>
                  <a:lnTo>
                    <a:pt x="960304" y="745368"/>
                  </a:lnTo>
                  <a:lnTo>
                    <a:pt x="893286" y="741790"/>
                  </a:lnTo>
                  <a:lnTo>
                    <a:pt x="827673" y="736857"/>
                  </a:lnTo>
                  <a:lnTo>
                    <a:pt x="763594" y="730612"/>
                  </a:lnTo>
                  <a:lnTo>
                    <a:pt x="701177" y="723099"/>
                  </a:lnTo>
                  <a:lnTo>
                    <a:pt x="640550" y="714363"/>
                  </a:lnTo>
                  <a:lnTo>
                    <a:pt x="581844" y="704446"/>
                  </a:lnTo>
                  <a:lnTo>
                    <a:pt x="525185" y="693394"/>
                  </a:lnTo>
                  <a:lnTo>
                    <a:pt x="470704" y="681249"/>
                  </a:lnTo>
                  <a:lnTo>
                    <a:pt x="418528" y="668055"/>
                  </a:lnTo>
                  <a:lnTo>
                    <a:pt x="368786" y="653857"/>
                  </a:lnTo>
                  <a:lnTo>
                    <a:pt x="321606" y="638698"/>
                  </a:lnTo>
                  <a:lnTo>
                    <a:pt x="277118" y="622623"/>
                  </a:lnTo>
                  <a:lnTo>
                    <a:pt x="235450" y="605674"/>
                  </a:lnTo>
                  <a:lnTo>
                    <a:pt x="196730" y="587895"/>
                  </a:lnTo>
                  <a:lnTo>
                    <a:pt x="161088" y="569331"/>
                  </a:lnTo>
                  <a:lnTo>
                    <a:pt x="99549" y="530022"/>
                  </a:lnTo>
                  <a:lnTo>
                    <a:pt x="51862" y="488098"/>
                  </a:lnTo>
                  <a:lnTo>
                    <a:pt x="19056" y="443907"/>
                  </a:lnTo>
                  <a:lnTo>
                    <a:pt x="2160" y="397802"/>
                  </a:lnTo>
                  <a:lnTo>
                    <a:pt x="0" y="37414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1119936" y="1988311"/>
            <a:ext cx="13798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Idempotency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03747" y="1673326"/>
            <a:ext cx="2315210" cy="885825"/>
            <a:chOff x="5603747" y="1673326"/>
            <a:chExt cx="2315210" cy="885825"/>
          </a:xfrm>
        </p:grpSpPr>
        <p:sp>
          <p:nvSpPr>
            <p:cNvPr id="16" name="object 16"/>
            <p:cNvSpPr/>
            <p:nvPr/>
          </p:nvSpPr>
          <p:spPr>
            <a:xfrm>
              <a:off x="5603747" y="1673326"/>
              <a:ext cx="2314955" cy="86870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169151" y="1723631"/>
              <a:ext cx="1181112" cy="83516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665469" y="1715261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1098041" y="0"/>
                  </a:moveTo>
                  <a:lnTo>
                    <a:pt x="1028600" y="737"/>
                  </a:lnTo>
                  <a:lnTo>
                    <a:pt x="960307" y="2921"/>
                  </a:lnTo>
                  <a:lnTo>
                    <a:pt x="893290" y="6507"/>
                  </a:lnTo>
                  <a:lnTo>
                    <a:pt x="827677" y="11452"/>
                  </a:lnTo>
                  <a:lnTo>
                    <a:pt x="763598" y="17711"/>
                  </a:lnTo>
                  <a:lnTo>
                    <a:pt x="701182" y="25240"/>
                  </a:lnTo>
                  <a:lnTo>
                    <a:pt x="640556" y="33996"/>
                  </a:lnTo>
                  <a:lnTo>
                    <a:pt x="581849" y="43934"/>
                  </a:lnTo>
                  <a:lnTo>
                    <a:pt x="525191" y="55011"/>
                  </a:lnTo>
                  <a:lnTo>
                    <a:pt x="470709" y="67182"/>
                  </a:lnTo>
                  <a:lnTo>
                    <a:pt x="418533" y="80403"/>
                  </a:lnTo>
                  <a:lnTo>
                    <a:pt x="368791" y="94632"/>
                  </a:lnTo>
                  <a:lnTo>
                    <a:pt x="321611" y="109823"/>
                  </a:lnTo>
                  <a:lnTo>
                    <a:pt x="277123" y="125932"/>
                  </a:lnTo>
                  <a:lnTo>
                    <a:pt x="235454" y="142917"/>
                  </a:lnTo>
                  <a:lnTo>
                    <a:pt x="196734" y="160732"/>
                  </a:lnTo>
                  <a:lnTo>
                    <a:pt x="161091" y="179334"/>
                  </a:lnTo>
                  <a:lnTo>
                    <a:pt x="99551" y="218722"/>
                  </a:lnTo>
                  <a:lnTo>
                    <a:pt x="51863" y="260730"/>
                  </a:lnTo>
                  <a:lnTo>
                    <a:pt x="19056" y="305006"/>
                  </a:lnTo>
                  <a:lnTo>
                    <a:pt x="2160" y="351199"/>
                  </a:lnTo>
                  <a:lnTo>
                    <a:pt x="0" y="374904"/>
                  </a:lnTo>
                  <a:lnTo>
                    <a:pt x="2160" y="398608"/>
                  </a:lnTo>
                  <a:lnTo>
                    <a:pt x="19056" y="444801"/>
                  </a:lnTo>
                  <a:lnTo>
                    <a:pt x="51863" y="489077"/>
                  </a:lnTo>
                  <a:lnTo>
                    <a:pt x="99551" y="531085"/>
                  </a:lnTo>
                  <a:lnTo>
                    <a:pt x="161091" y="570473"/>
                  </a:lnTo>
                  <a:lnTo>
                    <a:pt x="196734" y="589075"/>
                  </a:lnTo>
                  <a:lnTo>
                    <a:pt x="235454" y="606890"/>
                  </a:lnTo>
                  <a:lnTo>
                    <a:pt x="277123" y="623875"/>
                  </a:lnTo>
                  <a:lnTo>
                    <a:pt x="321611" y="639984"/>
                  </a:lnTo>
                  <a:lnTo>
                    <a:pt x="368791" y="655175"/>
                  </a:lnTo>
                  <a:lnTo>
                    <a:pt x="418533" y="669404"/>
                  </a:lnTo>
                  <a:lnTo>
                    <a:pt x="470709" y="682625"/>
                  </a:lnTo>
                  <a:lnTo>
                    <a:pt x="525191" y="694796"/>
                  </a:lnTo>
                  <a:lnTo>
                    <a:pt x="581849" y="705873"/>
                  </a:lnTo>
                  <a:lnTo>
                    <a:pt x="640556" y="715811"/>
                  </a:lnTo>
                  <a:lnTo>
                    <a:pt x="701182" y="724567"/>
                  </a:lnTo>
                  <a:lnTo>
                    <a:pt x="763598" y="732096"/>
                  </a:lnTo>
                  <a:lnTo>
                    <a:pt x="827677" y="738355"/>
                  </a:lnTo>
                  <a:lnTo>
                    <a:pt x="893290" y="743300"/>
                  </a:lnTo>
                  <a:lnTo>
                    <a:pt x="960307" y="746886"/>
                  </a:lnTo>
                  <a:lnTo>
                    <a:pt x="1028600" y="749070"/>
                  </a:lnTo>
                  <a:lnTo>
                    <a:pt x="1098041" y="749807"/>
                  </a:lnTo>
                  <a:lnTo>
                    <a:pt x="1167483" y="749070"/>
                  </a:lnTo>
                  <a:lnTo>
                    <a:pt x="1235776" y="746886"/>
                  </a:lnTo>
                  <a:lnTo>
                    <a:pt x="1302793" y="743300"/>
                  </a:lnTo>
                  <a:lnTo>
                    <a:pt x="1368406" y="738355"/>
                  </a:lnTo>
                  <a:lnTo>
                    <a:pt x="1432485" y="732096"/>
                  </a:lnTo>
                  <a:lnTo>
                    <a:pt x="1494901" y="724567"/>
                  </a:lnTo>
                  <a:lnTo>
                    <a:pt x="1555527" y="715811"/>
                  </a:lnTo>
                  <a:lnTo>
                    <a:pt x="1614234" y="705873"/>
                  </a:lnTo>
                  <a:lnTo>
                    <a:pt x="1670892" y="694796"/>
                  </a:lnTo>
                  <a:lnTo>
                    <a:pt x="1725374" y="682625"/>
                  </a:lnTo>
                  <a:lnTo>
                    <a:pt x="1777550" y="669404"/>
                  </a:lnTo>
                  <a:lnTo>
                    <a:pt x="1827292" y="655175"/>
                  </a:lnTo>
                  <a:lnTo>
                    <a:pt x="1874472" y="639984"/>
                  </a:lnTo>
                  <a:lnTo>
                    <a:pt x="1918960" y="623875"/>
                  </a:lnTo>
                  <a:lnTo>
                    <a:pt x="1960629" y="606890"/>
                  </a:lnTo>
                  <a:lnTo>
                    <a:pt x="1999349" y="589075"/>
                  </a:lnTo>
                  <a:lnTo>
                    <a:pt x="2034992" y="570473"/>
                  </a:lnTo>
                  <a:lnTo>
                    <a:pt x="2096532" y="531085"/>
                  </a:lnTo>
                  <a:lnTo>
                    <a:pt x="2144220" y="489077"/>
                  </a:lnTo>
                  <a:lnTo>
                    <a:pt x="2177027" y="444801"/>
                  </a:lnTo>
                  <a:lnTo>
                    <a:pt x="2193923" y="398608"/>
                  </a:lnTo>
                  <a:lnTo>
                    <a:pt x="2196083" y="374904"/>
                  </a:lnTo>
                  <a:lnTo>
                    <a:pt x="2193923" y="351199"/>
                  </a:lnTo>
                  <a:lnTo>
                    <a:pt x="2177027" y="305006"/>
                  </a:lnTo>
                  <a:lnTo>
                    <a:pt x="2144220" y="260730"/>
                  </a:lnTo>
                  <a:lnTo>
                    <a:pt x="2096532" y="218722"/>
                  </a:lnTo>
                  <a:lnTo>
                    <a:pt x="2034992" y="179334"/>
                  </a:lnTo>
                  <a:lnTo>
                    <a:pt x="1999349" y="160732"/>
                  </a:lnTo>
                  <a:lnTo>
                    <a:pt x="1960629" y="142917"/>
                  </a:lnTo>
                  <a:lnTo>
                    <a:pt x="1918960" y="125932"/>
                  </a:lnTo>
                  <a:lnTo>
                    <a:pt x="1874472" y="109823"/>
                  </a:lnTo>
                  <a:lnTo>
                    <a:pt x="1827292" y="94632"/>
                  </a:lnTo>
                  <a:lnTo>
                    <a:pt x="1777550" y="80403"/>
                  </a:lnTo>
                  <a:lnTo>
                    <a:pt x="1725374" y="67182"/>
                  </a:lnTo>
                  <a:lnTo>
                    <a:pt x="1670892" y="55011"/>
                  </a:lnTo>
                  <a:lnTo>
                    <a:pt x="1614234" y="43934"/>
                  </a:lnTo>
                  <a:lnTo>
                    <a:pt x="1555527" y="33996"/>
                  </a:lnTo>
                  <a:lnTo>
                    <a:pt x="1494901" y="25240"/>
                  </a:lnTo>
                  <a:lnTo>
                    <a:pt x="1432485" y="17711"/>
                  </a:lnTo>
                  <a:lnTo>
                    <a:pt x="1368406" y="11452"/>
                  </a:lnTo>
                  <a:lnTo>
                    <a:pt x="1302793" y="6507"/>
                  </a:lnTo>
                  <a:lnTo>
                    <a:pt x="1235776" y="2921"/>
                  </a:lnTo>
                  <a:lnTo>
                    <a:pt x="1167483" y="737"/>
                  </a:lnTo>
                  <a:lnTo>
                    <a:pt x="1098041" y="0"/>
                  </a:lnTo>
                  <a:close/>
                </a:path>
              </a:pathLst>
            </a:custGeom>
            <a:solidFill>
              <a:srgbClr val="8B3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65469" y="1715261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0" y="374904"/>
                  </a:moveTo>
                  <a:lnTo>
                    <a:pt x="8555" y="327885"/>
                  </a:lnTo>
                  <a:lnTo>
                    <a:pt x="33535" y="282607"/>
                  </a:lnTo>
                  <a:lnTo>
                    <a:pt x="73911" y="239421"/>
                  </a:lnTo>
                  <a:lnTo>
                    <a:pt x="128654" y="198679"/>
                  </a:lnTo>
                  <a:lnTo>
                    <a:pt x="196734" y="160732"/>
                  </a:lnTo>
                  <a:lnTo>
                    <a:pt x="235454" y="142917"/>
                  </a:lnTo>
                  <a:lnTo>
                    <a:pt x="277123" y="125932"/>
                  </a:lnTo>
                  <a:lnTo>
                    <a:pt x="321611" y="109823"/>
                  </a:lnTo>
                  <a:lnTo>
                    <a:pt x="368791" y="94632"/>
                  </a:lnTo>
                  <a:lnTo>
                    <a:pt x="418533" y="80403"/>
                  </a:lnTo>
                  <a:lnTo>
                    <a:pt x="470709" y="67182"/>
                  </a:lnTo>
                  <a:lnTo>
                    <a:pt x="525191" y="55011"/>
                  </a:lnTo>
                  <a:lnTo>
                    <a:pt x="581849" y="43934"/>
                  </a:lnTo>
                  <a:lnTo>
                    <a:pt x="640556" y="33996"/>
                  </a:lnTo>
                  <a:lnTo>
                    <a:pt x="701182" y="25240"/>
                  </a:lnTo>
                  <a:lnTo>
                    <a:pt x="763598" y="17711"/>
                  </a:lnTo>
                  <a:lnTo>
                    <a:pt x="827677" y="11452"/>
                  </a:lnTo>
                  <a:lnTo>
                    <a:pt x="893290" y="6507"/>
                  </a:lnTo>
                  <a:lnTo>
                    <a:pt x="960307" y="2921"/>
                  </a:lnTo>
                  <a:lnTo>
                    <a:pt x="1028600" y="737"/>
                  </a:lnTo>
                  <a:lnTo>
                    <a:pt x="1098041" y="0"/>
                  </a:lnTo>
                  <a:lnTo>
                    <a:pt x="1167483" y="737"/>
                  </a:lnTo>
                  <a:lnTo>
                    <a:pt x="1235776" y="2921"/>
                  </a:lnTo>
                  <a:lnTo>
                    <a:pt x="1302793" y="6507"/>
                  </a:lnTo>
                  <a:lnTo>
                    <a:pt x="1368406" y="11452"/>
                  </a:lnTo>
                  <a:lnTo>
                    <a:pt x="1432485" y="17711"/>
                  </a:lnTo>
                  <a:lnTo>
                    <a:pt x="1494901" y="25240"/>
                  </a:lnTo>
                  <a:lnTo>
                    <a:pt x="1555527" y="33996"/>
                  </a:lnTo>
                  <a:lnTo>
                    <a:pt x="1614234" y="43934"/>
                  </a:lnTo>
                  <a:lnTo>
                    <a:pt x="1670892" y="55011"/>
                  </a:lnTo>
                  <a:lnTo>
                    <a:pt x="1725374" y="67182"/>
                  </a:lnTo>
                  <a:lnTo>
                    <a:pt x="1777550" y="80403"/>
                  </a:lnTo>
                  <a:lnTo>
                    <a:pt x="1827292" y="94632"/>
                  </a:lnTo>
                  <a:lnTo>
                    <a:pt x="1874472" y="109823"/>
                  </a:lnTo>
                  <a:lnTo>
                    <a:pt x="1918960" y="125932"/>
                  </a:lnTo>
                  <a:lnTo>
                    <a:pt x="1960629" y="142917"/>
                  </a:lnTo>
                  <a:lnTo>
                    <a:pt x="1999349" y="160732"/>
                  </a:lnTo>
                  <a:lnTo>
                    <a:pt x="2034992" y="179334"/>
                  </a:lnTo>
                  <a:lnTo>
                    <a:pt x="2096532" y="218722"/>
                  </a:lnTo>
                  <a:lnTo>
                    <a:pt x="2144220" y="260730"/>
                  </a:lnTo>
                  <a:lnTo>
                    <a:pt x="2177027" y="305006"/>
                  </a:lnTo>
                  <a:lnTo>
                    <a:pt x="2193923" y="351199"/>
                  </a:lnTo>
                  <a:lnTo>
                    <a:pt x="2196083" y="374904"/>
                  </a:lnTo>
                  <a:lnTo>
                    <a:pt x="2193923" y="398608"/>
                  </a:lnTo>
                  <a:lnTo>
                    <a:pt x="2177027" y="444801"/>
                  </a:lnTo>
                  <a:lnTo>
                    <a:pt x="2144220" y="489077"/>
                  </a:lnTo>
                  <a:lnTo>
                    <a:pt x="2096532" y="531085"/>
                  </a:lnTo>
                  <a:lnTo>
                    <a:pt x="2034992" y="570473"/>
                  </a:lnTo>
                  <a:lnTo>
                    <a:pt x="1999349" y="589075"/>
                  </a:lnTo>
                  <a:lnTo>
                    <a:pt x="1960629" y="606890"/>
                  </a:lnTo>
                  <a:lnTo>
                    <a:pt x="1918960" y="623875"/>
                  </a:lnTo>
                  <a:lnTo>
                    <a:pt x="1874472" y="639984"/>
                  </a:lnTo>
                  <a:lnTo>
                    <a:pt x="1827292" y="655175"/>
                  </a:lnTo>
                  <a:lnTo>
                    <a:pt x="1777550" y="669404"/>
                  </a:lnTo>
                  <a:lnTo>
                    <a:pt x="1725374" y="682625"/>
                  </a:lnTo>
                  <a:lnTo>
                    <a:pt x="1670892" y="694796"/>
                  </a:lnTo>
                  <a:lnTo>
                    <a:pt x="1614234" y="705873"/>
                  </a:lnTo>
                  <a:lnTo>
                    <a:pt x="1555527" y="715811"/>
                  </a:lnTo>
                  <a:lnTo>
                    <a:pt x="1494901" y="724567"/>
                  </a:lnTo>
                  <a:lnTo>
                    <a:pt x="1432485" y="732096"/>
                  </a:lnTo>
                  <a:lnTo>
                    <a:pt x="1368406" y="738355"/>
                  </a:lnTo>
                  <a:lnTo>
                    <a:pt x="1302793" y="743300"/>
                  </a:lnTo>
                  <a:lnTo>
                    <a:pt x="1235776" y="746886"/>
                  </a:lnTo>
                  <a:lnTo>
                    <a:pt x="1167483" y="749070"/>
                  </a:lnTo>
                  <a:lnTo>
                    <a:pt x="1098041" y="749807"/>
                  </a:lnTo>
                  <a:lnTo>
                    <a:pt x="1028600" y="749070"/>
                  </a:lnTo>
                  <a:lnTo>
                    <a:pt x="960307" y="746886"/>
                  </a:lnTo>
                  <a:lnTo>
                    <a:pt x="893290" y="743300"/>
                  </a:lnTo>
                  <a:lnTo>
                    <a:pt x="827677" y="738355"/>
                  </a:lnTo>
                  <a:lnTo>
                    <a:pt x="763598" y="732096"/>
                  </a:lnTo>
                  <a:lnTo>
                    <a:pt x="701182" y="724567"/>
                  </a:lnTo>
                  <a:lnTo>
                    <a:pt x="640556" y="715811"/>
                  </a:lnTo>
                  <a:lnTo>
                    <a:pt x="581849" y="705873"/>
                  </a:lnTo>
                  <a:lnTo>
                    <a:pt x="525191" y="694796"/>
                  </a:lnTo>
                  <a:lnTo>
                    <a:pt x="470709" y="682625"/>
                  </a:lnTo>
                  <a:lnTo>
                    <a:pt x="418533" y="669404"/>
                  </a:lnTo>
                  <a:lnTo>
                    <a:pt x="368791" y="655175"/>
                  </a:lnTo>
                  <a:lnTo>
                    <a:pt x="321611" y="639984"/>
                  </a:lnTo>
                  <a:lnTo>
                    <a:pt x="277123" y="623875"/>
                  </a:lnTo>
                  <a:lnTo>
                    <a:pt x="235454" y="606890"/>
                  </a:lnTo>
                  <a:lnTo>
                    <a:pt x="196734" y="589075"/>
                  </a:lnTo>
                  <a:lnTo>
                    <a:pt x="161091" y="570473"/>
                  </a:lnTo>
                  <a:lnTo>
                    <a:pt x="99551" y="531085"/>
                  </a:lnTo>
                  <a:lnTo>
                    <a:pt x="51863" y="489077"/>
                  </a:lnTo>
                  <a:lnTo>
                    <a:pt x="19056" y="444801"/>
                  </a:lnTo>
                  <a:lnTo>
                    <a:pt x="2160" y="398608"/>
                  </a:lnTo>
                  <a:lnTo>
                    <a:pt x="0" y="3749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337172" y="1787398"/>
            <a:ext cx="852169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Static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stability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101339" y="3034283"/>
            <a:ext cx="2316480" cy="869315"/>
            <a:chOff x="3101339" y="3034283"/>
            <a:chExt cx="2316480" cy="869315"/>
          </a:xfrm>
        </p:grpSpPr>
        <p:sp>
          <p:nvSpPr>
            <p:cNvPr id="22" name="object 22"/>
            <p:cNvSpPr/>
            <p:nvPr/>
          </p:nvSpPr>
          <p:spPr>
            <a:xfrm>
              <a:off x="3101339" y="3034283"/>
              <a:ext cx="2316480" cy="868705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557015" y="3221723"/>
              <a:ext cx="1402080" cy="5608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163061" y="3076193"/>
              <a:ext cx="2197735" cy="749935"/>
            </a:xfrm>
            <a:custGeom>
              <a:avLst/>
              <a:gdLst/>
              <a:ahLst/>
              <a:cxnLst/>
              <a:rect l="l" t="t" r="r" b="b"/>
              <a:pathLst>
                <a:path w="2197735" h="749935">
                  <a:moveTo>
                    <a:pt x="1098803" y="0"/>
                  </a:moveTo>
                  <a:lnTo>
                    <a:pt x="1029318" y="737"/>
                  </a:lnTo>
                  <a:lnTo>
                    <a:pt x="960981" y="2921"/>
                  </a:lnTo>
                  <a:lnTo>
                    <a:pt x="893920" y="6507"/>
                  </a:lnTo>
                  <a:lnTo>
                    <a:pt x="828265" y="11452"/>
                  </a:lnTo>
                  <a:lnTo>
                    <a:pt x="764143" y="17711"/>
                  </a:lnTo>
                  <a:lnTo>
                    <a:pt x="701685" y="25240"/>
                  </a:lnTo>
                  <a:lnTo>
                    <a:pt x="641018" y="33996"/>
                  </a:lnTo>
                  <a:lnTo>
                    <a:pt x="582271" y="43934"/>
                  </a:lnTo>
                  <a:lnTo>
                    <a:pt x="525573" y="55011"/>
                  </a:lnTo>
                  <a:lnTo>
                    <a:pt x="471054" y="67182"/>
                  </a:lnTo>
                  <a:lnTo>
                    <a:pt x="418840" y="80403"/>
                  </a:lnTo>
                  <a:lnTo>
                    <a:pt x="369063" y="94632"/>
                  </a:lnTo>
                  <a:lnTo>
                    <a:pt x="321849" y="109823"/>
                  </a:lnTo>
                  <a:lnTo>
                    <a:pt x="277329" y="125932"/>
                  </a:lnTo>
                  <a:lnTo>
                    <a:pt x="235630" y="142917"/>
                  </a:lnTo>
                  <a:lnTo>
                    <a:pt x="196881" y="160732"/>
                  </a:lnTo>
                  <a:lnTo>
                    <a:pt x="161212" y="179334"/>
                  </a:lnTo>
                  <a:lnTo>
                    <a:pt x="99626" y="218722"/>
                  </a:lnTo>
                  <a:lnTo>
                    <a:pt x="51903" y="260730"/>
                  </a:lnTo>
                  <a:lnTo>
                    <a:pt x="19071" y="305006"/>
                  </a:lnTo>
                  <a:lnTo>
                    <a:pt x="2161" y="351199"/>
                  </a:lnTo>
                  <a:lnTo>
                    <a:pt x="0" y="374904"/>
                  </a:lnTo>
                  <a:lnTo>
                    <a:pt x="2161" y="398608"/>
                  </a:lnTo>
                  <a:lnTo>
                    <a:pt x="19071" y="444801"/>
                  </a:lnTo>
                  <a:lnTo>
                    <a:pt x="51903" y="489077"/>
                  </a:lnTo>
                  <a:lnTo>
                    <a:pt x="99626" y="531085"/>
                  </a:lnTo>
                  <a:lnTo>
                    <a:pt x="161212" y="570473"/>
                  </a:lnTo>
                  <a:lnTo>
                    <a:pt x="196881" y="589075"/>
                  </a:lnTo>
                  <a:lnTo>
                    <a:pt x="235630" y="606890"/>
                  </a:lnTo>
                  <a:lnTo>
                    <a:pt x="277329" y="623875"/>
                  </a:lnTo>
                  <a:lnTo>
                    <a:pt x="321849" y="639984"/>
                  </a:lnTo>
                  <a:lnTo>
                    <a:pt x="369063" y="655175"/>
                  </a:lnTo>
                  <a:lnTo>
                    <a:pt x="418840" y="669404"/>
                  </a:lnTo>
                  <a:lnTo>
                    <a:pt x="471054" y="682625"/>
                  </a:lnTo>
                  <a:lnTo>
                    <a:pt x="525573" y="694796"/>
                  </a:lnTo>
                  <a:lnTo>
                    <a:pt x="582271" y="705873"/>
                  </a:lnTo>
                  <a:lnTo>
                    <a:pt x="641018" y="715811"/>
                  </a:lnTo>
                  <a:lnTo>
                    <a:pt x="701685" y="724567"/>
                  </a:lnTo>
                  <a:lnTo>
                    <a:pt x="764143" y="732096"/>
                  </a:lnTo>
                  <a:lnTo>
                    <a:pt x="828265" y="738355"/>
                  </a:lnTo>
                  <a:lnTo>
                    <a:pt x="893920" y="743300"/>
                  </a:lnTo>
                  <a:lnTo>
                    <a:pt x="960981" y="746886"/>
                  </a:lnTo>
                  <a:lnTo>
                    <a:pt x="1029318" y="749070"/>
                  </a:lnTo>
                  <a:lnTo>
                    <a:pt x="1098803" y="749808"/>
                  </a:lnTo>
                  <a:lnTo>
                    <a:pt x="1168289" y="749070"/>
                  </a:lnTo>
                  <a:lnTo>
                    <a:pt x="1236626" y="746886"/>
                  </a:lnTo>
                  <a:lnTo>
                    <a:pt x="1303687" y="743300"/>
                  </a:lnTo>
                  <a:lnTo>
                    <a:pt x="1369342" y="738355"/>
                  </a:lnTo>
                  <a:lnTo>
                    <a:pt x="1433464" y="732096"/>
                  </a:lnTo>
                  <a:lnTo>
                    <a:pt x="1495922" y="724567"/>
                  </a:lnTo>
                  <a:lnTo>
                    <a:pt x="1556589" y="715811"/>
                  </a:lnTo>
                  <a:lnTo>
                    <a:pt x="1615336" y="705873"/>
                  </a:lnTo>
                  <a:lnTo>
                    <a:pt x="1672034" y="694796"/>
                  </a:lnTo>
                  <a:lnTo>
                    <a:pt x="1726553" y="682625"/>
                  </a:lnTo>
                  <a:lnTo>
                    <a:pt x="1778767" y="669404"/>
                  </a:lnTo>
                  <a:lnTo>
                    <a:pt x="1828544" y="655175"/>
                  </a:lnTo>
                  <a:lnTo>
                    <a:pt x="1875758" y="639984"/>
                  </a:lnTo>
                  <a:lnTo>
                    <a:pt x="1920278" y="623875"/>
                  </a:lnTo>
                  <a:lnTo>
                    <a:pt x="1961977" y="606890"/>
                  </a:lnTo>
                  <a:lnTo>
                    <a:pt x="2000726" y="589075"/>
                  </a:lnTo>
                  <a:lnTo>
                    <a:pt x="2036395" y="570473"/>
                  </a:lnTo>
                  <a:lnTo>
                    <a:pt x="2097981" y="531085"/>
                  </a:lnTo>
                  <a:lnTo>
                    <a:pt x="2145704" y="489077"/>
                  </a:lnTo>
                  <a:lnTo>
                    <a:pt x="2178536" y="444801"/>
                  </a:lnTo>
                  <a:lnTo>
                    <a:pt x="2195446" y="398608"/>
                  </a:lnTo>
                  <a:lnTo>
                    <a:pt x="2197608" y="374904"/>
                  </a:lnTo>
                  <a:lnTo>
                    <a:pt x="2195446" y="351199"/>
                  </a:lnTo>
                  <a:lnTo>
                    <a:pt x="2178536" y="305006"/>
                  </a:lnTo>
                  <a:lnTo>
                    <a:pt x="2145704" y="260730"/>
                  </a:lnTo>
                  <a:lnTo>
                    <a:pt x="2097981" y="218722"/>
                  </a:lnTo>
                  <a:lnTo>
                    <a:pt x="2036395" y="179334"/>
                  </a:lnTo>
                  <a:lnTo>
                    <a:pt x="2000726" y="160732"/>
                  </a:lnTo>
                  <a:lnTo>
                    <a:pt x="1961977" y="142917"/>
                  </a:lnTo>
                  <a:lnTo>
                    <a:pt x="1920278" y="125932"/>
                  </a:lnTo>
                  <a:lnTo>
                    <a:pt x="1875758" y="109823"/>
                  </a:lnTo>
                  <a:lnTo>
                    <a:pt x="1828544" y="94632"/>
                  </a:lnTo>
                  <a:lnTo>
                    <a:pt x="1778767" y="80403"/>
                  </a:lnTo>
                  <a:lnTo>
                    <a:pt x="1726553" y="67182"/>
                  </a:lnTo>
                  <a:lnTo>
                    <a:pt x="1672034" y="55011"/>
                  </a:lnTo>
                  <a:lnTo>
                    <a:pt x="1615336" y="43934"/>
                  </a:lnTo>
                  <a:lnTo>
                    <a:pt x="1556589" y="33996"/>
                  </a:lnTo>
                  <a:lnTo>
                    <a:pt x="1495922" y="25240"/>
                  </a:lnTo>
                  <a:lnTo>
                    <a:pt x="1433464" y="17711"/>
                  </a:lnTo>
                  <a:lnTo>
                    <a:pt x="1369342" y="11452"/>
                  </a:lnTo>
                  <a:lnTo>
                    <a:pt x="1303687" y="6507"/>
                  </a:lnTo>
                  <a:lnTo>
                    <a:pt x="1236626" y="2921"/>
                  </a:lnTo>
                  <a:lnTo>
                    <a:pt x="1168289" y="737"/>
                  </a:lnTo>
                  <a:lnTo>
                    <a:pt x="1098803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163061" y="3076193"/>
              <a:ext cx="2197735" cy="749935"/>
            </a:xfrm>
            <a:custGeom>
              <a:avLst/>
              <a:gdLst/>
              <a:ahLst/>
              <a:cxnLst/>
              <a:rect l="l" t="t" r="r" b="b"/>
              <a:pathLst>
                <a:path w="2197735" h="749935">
                  <a:moveTo>
                    <a:pt x="0" y="374904"/>
                  </a:moveTo>
                  <a:lnTo>
                    <a:pt x="8562" y="327885"/>
                  </a:lnTo>
                  <a:lnTo>
                    <a:pt x="33561" y="282607"/>
                  </a:lnTo>
                  <a:lnTo>
                    <a:pt x="73967" y="239421"/>
                  </a:lnTo>
                  <a:lnTo>
                    <a:pt x="128751" y="198679"/>
                  </a:lnTo>
                  <a:lnTo>
                    <a:pt x="196881" y="160732"/>
                  </a:lnTo>
                  <a:lnTo>
                    <a:pt x="235630" y="142917"/>
                  </a:lnTo>
                  <a:lnTo>
                    <a:pt x="277329" y="125932"/>
                  </a:lnTo>
                  <a:lnTo>
                    <a:pt x="321849" y="109823"/>
                  </a:lnTo>
                  <a:lnTo>
                    <a:pt x="369063" y="94632"/>
                  </a:lnTo>
                  <a:lnTo>
                    <a:pt x="418840" y="80403"/>
                  </a:lnTo>
                  <a:lnTo>
                    <a:pt x="471054" y="67182"/>
                  </a:lnTo>
                  <a:lnTo>
                    <a:pt x="525573" y="55011"/>
                  </a:lnTo>
                  <a:lnTo>
                    <a:pt x="582271" y="43934"/>
                  </a:lnTo>
                  <a:lnTo>
                    <a:pt x="641018" y="33996"/>
                  </a:lnTo>
                  <a:lnTo>
                    <a:pt x="701685" y="25240"/>
                  </a:lnTo>
                  <a:lnTo>
                    <a:pt x="764143" y="17711"/>
                  </a:lnTo>
                  <a:lnTo>
                    <a:pt x="828265" y="11452"/>
                  </a:lnTo>
                  <a:lnTo>
                    <a:pt x="893920" y="6507"/>
                  </a:lnTo>
                  <a:lnTo>
                    <a:pt x="960981" y="2921"/>
                  </a:lnTo>
                  <a:lnTo>
                    <a:pt x="1029318" y="737"/>
                  </a:lnTo>
                  <a:lnTo>
                    <a:pt x="1098803" y="0"/>
                  </a:lnTo>
                  <a:lnTo>
                    <a:pt x="1168289" y="737"/>
                  </a:lnTo>
                  <a:lnTo>
                    <a:pt x="1236626" y="2921"/>
                  </a:lnTo>
                  <a:lnTo>
                    <a:pt x="1303687" y="6507"/>
                  </a:lnTo>
                  <a:lnTo>
                    <a:pt x="1369342" y="11452"/>
                  </a:lnTo>
                  <a:lnTo>
                    <a:pt x="1433464" y="17711"/>
                  </a:lnTo>
                  <a:lnTo>
                    <a:pt x="1495922" y="25240"/>
                  </a:lnTo>
                  <a:lnTo>
                    <a:pt x="1556589" y="33996"/>
                  </a:lnTo>
                  <a:lnTo>
                    <a:pt x="1615336" y="43934"/>
                  </a:lnTo>
                  <a:lnTo>
                    <a:pt x="1672034" y="55011"/>
                  </a:lnTo>
                  <a:lnTo>
                    <a:pt x="1726553" y="67182"/>
                  </a:lnTo>
                  <a:lnTo>
                    <a:pt x="1778767" y="80403"/>
                  </a:lnTo>
                  <a:lnTo>
                    <a:pt x="1828544" y="94632"/>
                  </a:lnTo>
                  <a:lnTo>
                    <a:pt x="1875758" y="109823"/>
                  </a:lnTo>
                  <a:lnTo>
                    <a:pt x="1920278" y="125932"/>
                  </a:lnTo>
                  <a:lnTo>
                    <a:pt x="1961977" y="142917"/>
                  </a:lnTo>
                  <a:lnTo>
                    <a:pt x="2000726" y="160732"/>
                  </a:lnTo>
                  <a:lnTo>
                    <a:pt x="2036395" y="179334"/>
                  </a:lnTo>
                  <a:lnTo>
                    <a:pt x="2097981" y="218722"/>
                  </a:lnTo>
                  <a:lnTo>
                    <a:pt x="2145704" y="260730"/>
                  </a:lnTo>
                  <a:lnTo>
                    <a:pt x="2178536" y="305006"/>
                  </a:lnTo>
                  <a:lnTo>
                    <a:pt x="2195446" y="351199"/>
                  </a:lnTo>
                  <a:lnTo>
                    <a:pt x="2197608" y="374904"/>
                  </a:lnTo>
                  <a:lnTo>
                    <a:pt x="2195446" y="398608"/>
                  </a:lnTo>
                  <a:lnTo>
                    <a:pt x="2178536" y="444801"/>
                  </a:lnTo>
                  <a:lnTo>
                    <a:pt x="2145704" y="489077"/>
                  </a:lnTo>
                  <a:lnTo>
                    <a:pt x="2097981" y="531085"/>
                  </a:lnTo>
                  <a:lnTo>
                    <a:pt x="2036395" y="570473"/>
                  </a:lnTo>
                  <a:lnTo>
                    <a:pt x="2000726" y="589075"/>
                  </a:lnTo>
                  <a:lnTo>
                    <a:pt x="1961977" y="606890"/>
                  </a:lnTo>
                  <a:lnTo>
                    <a:pt x="1920278" y="623875"/>
                  </a:lnTo>
                  <a:lnTo>
                    <a:pt x="1875758" y="639984"/>
                  </a:lnTo>
                  <a:lnTo>
                    <a:pt x="1828544" y="655175"/>
                  </a:lnTo>
                  <a:lnTo>
                    <a:pt x="1778767" y="669404"/>
                  </a:lnTo>
                  <a:lnTo>
                    <a:pt x="1726553" y="682625"/>
                  </a:lnTo>
                  <a:lnTo>
                    <a:pt x="1672034" y="694796"/>
                  </a:lnTo>
                  <a:lnTo>
                    <a:pt x="1615336" y="705873"/>
                  </a:lnTo>
                  <a:lnTo>
                    <a:pt x="1556589" y="715811"/>
                  </a:lnTo>
                  <a:lnTo>
                    <a:pt x="1495922" y="724567"/>
                  </a:lnTo>
                  <a:lnTo>
                    <a:pt x="1433464" y="732096"/>
                  </a:lnTo>
                  <a:lnTo>
                    <a:pt x="1369342" y="738355"/>
                  </a:lnTo>
                  <a:lnTo>
                    <a:pt x="1303687" y="743300"/>
                  </a:lnTo>
                  <a:lnTo>
                    <a:pt x="1236626" y="746886"/>
                  </a:lnTo>
                  <a:lnTo>
                    <a:pt x="1168289" y="749070"/>
                  </a:lnTo>
                  <a:lnTo>
                    <a:pt x="1098803" y="749808"/>
                  </a:lnTo>
                  <a:lnTo>
                    <a:pt x="1029318" y="749070"/>
                  </a:lnTo>
                  <a:lnTo>
                    <a:pt x="960981" y="746886"/>
                  </a:lnTo>
                  <a:lnTo>
                    <a:pt x="893920" y="743300"/>
                  </a:lnTo>
                  <a:lnTo>
                    <a:pt x="828265" y="738355"/>
                  </a:lnTo>
                  <a:lnTo>
                    <a:pt x="764143" y="732096"/>
                  </a:lnTo>
                  <a:lnTo>
                    <a:pt x="701685" y="724567"/>
                  </a:lnTo>
                  <a:lnTo>
                    <a:pt x="641018" y="715811"/>
                  </a:lnTo>
                  <a:lnTo>
                    <a:pt x="582271" y="705873"/>
                  </a:lnTo>
                  <a:lnTo>
                    <a:pt x="525573" y="694796"/>
                  </a:lnTo>
                  <a:lnTo>
                    <a:pt x="471054" y="682625"/>
                  </a:lnTo>
                  <a:lnTo>
                    <a:pt x="418840" y="669404"/>
                  </a:lnTo>
                  <a:lnTo>
                    <a:pt x="369063" y="655175"/>
                  </a:lnTo>
                  <a:lnTo>
                    <a:pt x="321849" y="639984"/>
                  </a:lnTo>
                  <a:lnTo>
                    <a:pt x="277329" y="623875"/>
                  </a:lnTo>
                  <a:lnTo>
                    <a:pt x="235630" y="606890"/>
                  </a:lnTo>
                  <a:lnTo>
                    <a:pt x="196881" y="589075"/>
                  </a:lnTo>
                  <a:lnTo>
                    <a:pt x="161212" y="570473"/>
                  </a:lnTo>
                  <a:lnTo>
                    <a:pt x="99626" y="531085"/>
                  </a:lnTo>
                  <a:lnTo>
                    <a:pt x="51903" y="489077"/>
                  </a:lnTo>
                  <a:lnTo>
                    <a:pt x="19071" y="444801"/>
                  </a:lnTo>
                  <a:lnTo>
                    <a:pt x="2161" y="398608"/>
                  </a:lnTo>
                  <a:lnTo>
                    <a:pt x="0" y="37490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725417" y="3285871"/>
            <a:ext cx="10731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Throttling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0748" y="3072383"/>
            <a:ext cx="2315210" cy="885825"/>
            <a:chOff x="650748" y="3072383"/>
            <a:chExt cx="2315210" cy="885825"/>
          </a:xfrm>
        </p:grpSpPr>
        <p:sp>
          <p:nvSpPr>
            <p:cNvPr id="28" name="object 28"/>
            <p:cNvSpPr/>
            <p:nvPr/>
          </p:nvSpPr>
          <p:spPr>
            <a:xfrm>
              <a:off x="650748" y="3072383"/>
              <a:ext cx="2314956" cy="8687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016508" y="3122675"/>
              <a:ext cx="1644395" cy="83516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2470" y="3114293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1098042" y="0"/>
                  </a:moveTo>
                  <a:lnTo>
                    <a:pt x="1028599" y="737"/>
                  </a:lnTo>
                  <a:lnTo>
                    <a:pt x="960304" y="2921"/>
                  </a:lnTo>
                  <a:lnTo>
                    <a:pt x="893286" y="6507"/>
                  </a:lnTo>
                  <a:lnTo>
                    <a:pt x="827673" y="11452"/>
                  </a:lnTo>
                  <a:lnTo>
                    <a:pt x="763594" y="17711"/>
                  </a:lnTo>
                  <a:lnTo>
                    <a:pt x="701177" y="25240"/>
                  </a:lnTo>
                  <a:lnTo>
                    <a:pt x="640550" y="33996"/>
                  </a:lnTo>
                  <a:lnTo>
                    <a:pt x="581844" y="43934"/>
                  </a:lnTo>
                  <a:lnTo>
                    <a:pt x="525185" y="55011"/>
                  </a:lnTo>
                  <a:lnTo>
                    <a:pt x="470704" y="67182"/>
                  </a:lnTo>
                  <a:lnTo>
                    <a:pt x="418528" y="80403"/>
                  </a:lnTo>
                  <a:lnTo>
                    <a:pt x="368786" y="94632"/>
                  </a:lnTo>
                  <a:lnTo>
                    <a:pt x="321606" y="109823"/>
                  </a:lnTo>
                  <a:lnTo>
                    <a:pt x="277118" y="125932"/>
                  </a:lnTo>
                  <a:lnTo>
                    <a:pt x="235450" y="142917"/>
                  </a:lnTo>
                  <a:lnTo>
                    <a:pt x="196730" y="160732"/>
                  </a:lnTo>
                  <a:lnTo>
                    <a:pt x="161088" y="179334"/>
                  </a:lnTo>
                  <a:lnTo>
                    <a:pt x="99549" y="218722"/>
                  </a:lnTo>
                  <a:lnTo>
                    <a:pt x="51862" y="260730"/>
                  </a:lnTo>
                  <a:lnTo>
                    <a:pt x="19056" y="305006"/>
                  </a:lnTo>
                  <a:lnTo>
                    <a:pt x="2160" y="351199"/>
                  </a:lnTo>
                  <a:lnTo>
                    <a:pt x="0" y="374904"/>
                  </a:lnTo>
                  <a:lnTo>
                    <a:pt x="2160" y="398608"/>
                  </a:lnTo>
                  <a:lnTo>
                    <a:pt x="19056" y="444801"/>
                  </a:lnTo>
                  <a:lnTo>
                    <a:pt x="51862" y="489077"/>
                  </a:lnTo>
                  <a:lnTo>
                    <a:pt x="99549" y="531085"/>
                  </a:lnTo>
                  <a:lnTo>
                    <a:pt x="161088" y="570473"/>
                  </a:lnTo>
                  <a:lnTo>
                    <a:pt x="196730" y="589075"/>
                  </a:lnTo>
                  <a:lnTo>
                    <a:pt x="235450" y="606890"/>
                  </a:lnTo>
                  <a:lnTo>
                    <a:pt x="277118" y="623875"/>
                  </a:lnTo>
                  <a:lnTo>
                    <a:pt x="321606" y="639984"/>
                  </a:lnTo>
                  <a:lnTo>
                    <a:pt x="368786" y="655175"/>
                  </a:lnTo>
                  <a:lnTo>
                    <a:pt x="418528" y="669404"/>
                  </a:lnTo>
                  <a:lnTo>
                    <a:pt x="470704" y="682625"/>
                  </a:lnTo>
                  <a:lnTo>
                    <a:pt x="525185" y="694796"/>
                  </a:lnTo>
                  <a:lnTo>
                    <a:pt x="581844" y="705873"/>
                  </a:lnTo>
                  <a:lnTo>
                    <a:pt x="640550" y="715811"/>
                  </a:lnTo>
                  <a:lnTo>
                    <a:pt x="701177" y="724567"/>
                  </a:lnTo>
                  <a:lnTo>
                    <a:pt x="763594" y="732096"/>
                  </a:lnTo>
                  <a:lnTo>
                    <a:pt x="827673" y="738355"/>
                  </a:lnTo>
                  <a:lnTo>
                    <a:pt x="893286" y="743300"/>
                  </a:lnTo>
                  <a:lnTo>
                    <a:pt x="960304" y="746886"/>
                  </a:lnTo>
                  <a:lnTo>
                    <a:pt x="1028599" y="749070"/>
                  </a:lnTo>
                  <a:lnTo>
                    <a:pt x="1098042" y="749808"/>
                  </a:lnTo>
                  <a:lnTo>
                    <a:pt x="1167483" y="749070"/>
                  </a:lnTo>
                  <a:lnTo>
                    <a:pt x="1235776" y="746886"/>
                  </a:lnTo>
                  <a:lnTo>
                    <a:pt x="1302793" y="743300"/>
                  </a:lnTo>
                  <a:lnTo>
                    <a:pt x="1368406" y="738355"/>
                  </a:lnTo>
                  <a:lnTo>
                    <a:pt x="1432485" y="732096"/>
                  </a:lnTo>
                  <a:lnTo>
                    <a:pt x="1494901" y="724567"/>
                  </a:lnTo>
                  <a:lnTo>
                    <a:pt x="1555527" y="715811"/>
                  </a:lnTo>
                  <a:lnTo>
                    <a:pt x="1614234" y="705873"/>
                  </a:lnTo>
                  <a:lnTo>
                    <a:pt x="1670892" y="694796"/>
                  </a:lnTo>
                  <a:lnTo>
                    <a:pt x="1725374" y="682625"/>
                  </a:lnTo>
                  <a:lnTo>
                    <a:pt x="1777550" y="669404"/>
                  </a:lnTo>
                  <a:lnTo>
                    <a:pt x="1827292" y="655175"/>
                  </a:lnTo>
                  <a:lnTo>
                    <a:pt x="1874472" y="639984"/>
                  </a:lnTo>
                  <a:lnTo>
                    <a:pt x="1918960" y="623875"/>
                  </a:lnTo>
                  <a:lnTo>
                    <a:pt x="1960629" y="606890"/>
                  </a:lnTo>
                  <a:lnTo>
                    <a:pt x="1999349" y="589075"/>
                  </a:lnTo>
                  <a:lnTo>
                    <a:pt x="2034992" y="570473"/>
                  </a:lnTo>
                  <a:lnTo>
                    <a:pt x="2096532" y="531085"/>
                  </a:lnTo>
                  <a:lnTo>
                    <a:pt x="2144220" y="489077"/>
                  </a:lnTo>
                  <a:lnTo>
                    <a:pt x="2177027" y="444801"/>
                  </a:lnTo>
                  <a:lnTo>
                    <a:pt x="2193923" y="398608"/>
                  </a:lnTo>
                  <a:lnTo>
                    <a:pt x="2196084" y="374904"/>
                  </a:lnTo>
                  <a:lnTo>
                    <a:pt x="2193923" y="351199"/>
                  </a:lnTo>
                  <a:lnTo>
                    <a:pt x="2177027" y="305006"/>
                  </a:lnTo>
                  <a:lnTo>
                    <a:pt x="2144220" y="260730"/>
                  </a:lnTo>
                  <a:lnTo>
                    <a:pt x="2096532" y="218722"/>
                  </a:lnTo>
                  <a:lnTo>
                    <a:pt x="2034992" y="179334"/>
                  </a:lnTo>
                  <a:lnTo>
                    <a:pt x="1999349" y="160732"/>
                  </a:lnTo>
                  <a:lnTo>
                    <a:pt x="1960629" y="142917"/>
                  </a:lnTo>
                  <a:lnTo>
                    <a:pt x="1918960" y="125932"/>
                  </a:lnTo>
                  <a:lnTo>
                    <a:pt x="1874472" y="109823"/>
                  </a:lnTo>
                  <a:lnTo>
                    <a:pt x="1827292" y="94632"/>
                  </a:lnTo>
                  <a:lnTo>
                    <a:pt x="1777550" y="80403"/>
                  </a:lnTo>
                  <a:lnTo>
                    <a:pt x="1725374" y="67182"/>
                  </a:lnTo>
                  <a:lnTo>
                    <a:pt x="1670892" y="55011"/>
                  </a:lnTo>
                  <a:lnTo>
                    <a:pt x="1614234" y="43934"/>
                  </a:lnTo>
                  <a:lnTo>
                    <a:pt x="1555527" y="33996"/>
                  </a:lnTo>
                  <a:lnTo>
                    <a:pt x="1494901" y="25240"/>
                  </a:lnTo>
                  <a:lnTo>
                    <a:pt x="1432485" y="17711"/>
                  </a:lnTo>
                  <a:lnTo>
                    <a:pt x="1368406" y="11452"/>
                  </a:lnTo>
                  <a:lnTo>
                    <a:pt x="1302793" y="6507"/>
                  </a:lnTo>
                  <a:lnTo>
                    <a:pt x="1235776" y="2921"/>
                  </a:lnTo>
                  <a:lnTo>
                    <a:pt x="1167483" y="737"/>
                  </a:lnTo>
                  <a:lnTo>
                    <a:pt x="1098042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2470" y="3114293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0" y="374904"/>
                  </a:moveTo>
                  <a:lnTo>
                    <a:pt x="8555" y="327885"/>
                  </a:lnTo>
                  <a:lnTo>
                    <a:pt x="33534" y="282607"/>
                  </a:lnTo>
                  <a:lnTo>
                    <a:pt x="73910" y="239421"/>
                  </a:lnTo>
                  <a:lnTo>
                    <a:pt x="128651" y="198679"/>
                  </a:lnTo>
                  <a:lnTo>
                    <a:pt x="196730" y="160732"/>
                  </a:lnTo>
                  <a:lnTo>
                    <a:pt x="235450" y="142917"/>
                  </a:lnTo>
                  <a:lnTo>
                    <a:pt x="277118" y="125932"/>
                  </a:lnTo>
                  <a:lnTo>
                    <a:pt x="321606" y="109823"/>
                  </a:lnTo>
                  <a:lnTo>
                    <a:pt x="368786" y="94632"/>
                  </a:lnTo>
                  <a:lnTo>
                    <a:pt x="418528" y="80403"/>
                  </a:lnTo>
                  <a:lnTo>
                    <a:pt x="470704" y="67182"/>
                  </a:lnTo>
                  <a:lnTo>
                    <a:pt x="525185" y="55011"/>
                  </a:lnTo>
                  <a:lnTo>
                    <a:pt x="581844" y="43934"/>
                  </a:lnTo>
                  <a:lnTo>
                    <a:pt x="640550" y="33996"/>
                  </a:lnTo>
                  <a:lnTo>
                    <a:pt x="701177" y="25240"/>
                  </a:lnTo>
                  <a:lnTo>
                    <a:pt x="763594" y="17711"/>
                  </a:lnTo>
                  <a:lnTo>
                    <a:pt x="827673" y="11452"/>
                  </a:lnTo>
                  <a:lnTo>
                    <a:pt x="893286" y="6507"/>
                  </a:lnTo>
                  <a:lnTo>
                    <a:pt x="960304" y="2921"/>
                  </a:lnTo>
                  <a:lnTo>
                    <a:pt x="1028599" y="737"/>
                  </a:lnTo>
                  <a:lnTo>
                    <a:pt x="1098042" y="0"/>
                  </a:lnTo>
                  <a:lnTo>
                    <a:pt x="1167483" y="737"/>
                  </a:lnTo>
                  <a:lnTo>
                    <a:pt x="1235776" y="2921"/>
                  </a:lnTo>
                  <a:lnTo>
                    <a:pt x="1302793" y="6507"/>
                  </a:lnTo>
                  <a:lnTo>
                    <a:pt x="1368406" y="11452"/>
                  </a:lnTo>
                  <a:lnTo>
                    <a:pt x="1432485" y="17711"/>
                  </a:lnTo>
                  <a:lnTo>
                    <a:pt x="1494901" y="25240"/>
                  </a:lnTo>
                  <a:lnTo>
                    <a:pt x="1555527" y="33996"/>
                  </a:lnTo>
                  <a:lnTo>
                    <a:pt x="1614234" y="43934"/>
                  </a:lnTo>
                  <a:lnTo>
                    <a:pt x="1670892" y="55011"/>
                  </a:lnTo>
                  <a:lnTo>
                    <a:pt x="1725374" y="67182"/>
                  </a:lnTo>
                  <a:lnTo>
                    <a:pt x="1777550" y="80403"/>
                  </a:lnTo>
                  <a:lnTo>
                    <a:pt x="1827292" y="94632"/>
                  </a:lnTo>
                  <a:lnTo>
                    <a:pt x="1874472" y="109823"/>
                  </a:lnTo>
                  <a:lnTo>
                    <a:pt x="1918960" y="125932"/>
                  </a:lnTo>
                  <a:lnTo>
                    <a:pt x="1960629" y="142917"/>
                  </a:lnTo>
                  <a:lnTo>
                    <a:pt x="1999349" y="160732"/>
                  </a:lnTo>
                  <a:lnTo>
                    <a:pt x="2034992" y="179334"/>
                  </a:lnTo>
                  <a:lnTo>
                    <a:pt x="2096532" y="218722"/>
                  </a:lnTo>
                  <a:lnTo>
                    <a:pt x="2144220" y="260730"/>
                  </a:lnTo>
                  <a:lnTo>
                    <a:pt x="2177027" y="305006"/>
                  </a:lnTo>
                  <a:lnTo>
                    <a:pt x="2193923" y="351199"/>
                  </a:lnTo>
                  <a:lnTo>
                    <a:pt x="2196084" y="374904"/>
                  </a:lnTo>
                  <a:lnTo>
                    <a:pt x="2193923" y="398608"/>
                  </a:lnTo>
                  <a:lnTo>
                    <a:pt x="2177027" y="444801"/>
                  </a:lnTo>
                  <a:lnTo>
                    <a:pt x="2144220" y="489077"/>
                  </a:lnTo>
                  <a:lnTo>
                    <a:pt x="2096532" y="531085"/>
                  </a:lnTo>
                  <a:lnTo>
                    <a:pt x="2034992" y="570473"/>
                  </a:lnTo>
                  <a:lnTo>
                    <a:pt x="1999349" y="589075"/>
                  </a:lnTo>
                  <a:lnTo>
                    <a:pt x="1960629" y="606890"/>
                  </a:lnTo>
                  <a:lnTo>
                    <a:pt x="1918960" y="623875"/>
                  </a:lnTo>
                  <a:lnTo>
                    <a:pt x="1874472" y="639984"/>
                  </a:lnTo>
                  <a:lnTo>
                    <a:pt x="1827292" y="655175"/>
                  </a:lnTo>
                  <a:lnTo>
                    <a:pt x="1777550" y="669404"/>
                  </a:lnTo>
                  <a:lnTo>
                    <a:pt x="1725374" y="682625"/>
                  </a:lnTo>
                  <a:lnTo>
                    <a:pt x="1670892" y="694796"/>
                  </a:lnTo>
                  <a:lnTo>
                    <a:pt x="1614234" y="705873"/>
                  </a:lnTo>
                  <a:lnTo>
                    <a:pt x="1555527" y="715811"/>
                  </a:lnTo>
                  <a:lnTo>
                    <a:pt x="1494901" y="724567"/>
                  </a:lnTo>
                  <a:lnTo>
                    <a:pt x="1432485" y="732096"/>
                  </a:lnTo>
                  <a:lnTo>
                    <a:pt x="1368406" y="738355"/>
                  </a:lnTo>
                  <a:lnTo>
                    <a:pt x="1302793" y="743300"/>
                  </a:lnTo>
                  <a:lnTo>
                    <a:pt x="1235776" y="746886"/>
                  </a:lnTo>
                  <a:lnTo>
                    <a:pt x="1167483" y="749070"/>
                  </a:lnTo>
                  <a:lnTo>
                    <a:pt x="1098042" y="749808"/>
                  </a:lnTo>
                  <a:lnTo>
                    <a:pt x="1028599" y="749070"/>
                  </a:lnTo>
                  <a:lnTo>
                    <a:pt x="960304" y="746886"/>
                  </a:lnTo>
                  <a:lnTo>
                    <a:pt x="893286" y="743300"/>
                  </a:lnTo>
                  <a:lnTo>
                    <a:pt x="827673" y="738355"/>
                  </a:lnTo>
                  <a:lnTo>
                    <a:pt x="763594" y="732096"/>
                  </a:lnTo>
                  <a:lnTo>
                    <a:pt x="701177" y="724567"/>
                  </a:lnTo>
                  <a:lnTo>
                    <a:pt x="640550" y="715811"/>
                  </a:lnTo>
                  <a:lnTo>
                    <a:pt x="581844" y="705873"/>
                  </a:lnTo>
                  <a:lnTo>
                    <a:pt x="525185" y="694796"/>
                  </a:lnTo>
                  <a:lnTo>
                    <a:pt x="470704" y="682625"/>
                  </a:lnTo>
                  <a:lnTo>
                    <a:pt x="418528" y="669404"/>
                  </a:lnTo>
                  <a:lnTo>
                    <a:pt x="368786" y="655175"/>
                  </a:lnTo>
                  <a:lnTo>
                    <a:pt x="321606" y="639984"/>
                  </a:lnTo>
                  <a:lnTo>
                    <a:pt x="277118" y="623875"/>
                  </a:lnTo>
                  <a:lnTo>
                    <a:pt x="235450" y="606890"/>
                  </a:lnTo>
                  <a:lnTo>
                    <a:pt x="196730" y="589075"/>
                  </a:lnTo>
                  <a:lnTo>
                    <a:pt x="161088" y="570473"/>
                  </a:lnTo>
                  <a:lnTo>
                    <a:pt x="99549" y="531085"/>
                  </a:lnTo>
                  <a:lnTo>
                    <a:pt x="51862" y="489077"/>
                  </a:lnTo>
                  <a:lnTo>
                    <a:pt x="19056" y="444801"/>
                  </a:lnTo>
                  <a:lnTo>
                    <a:pt x="2160" y="398608"/>
                  </a:lnTo>
                  <a:lnTo>
                    <a:pt x="0" y="374904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183944" y="3186810"/>
            <a:ext cx="12509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1460" marR="5080" indent="-239395">
              <a:lnSpc>
                <a:spcPct val="100000"/>
              </a:lnSpc>
              <a:spcBef>
                <a:spcPts val="100"/>
              </a:spcBef>
            </a:pP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Expon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ial 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backup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03747" y="3008376"/>
            <a:ext cx="2315210" cy="885825"/>
            <a:chOff x="5603747" y="3008376"/>
            <a:chExt cx="2315210" cy="885825"/>
          </a:xfrm>
        </p:grpSpPr>
        <p:sp>
          <p:nvSpPr>
            <p:cNvPr id="34" name="object 34"/>
            <p:cNvSpPr/>
            <p:nvPr/>
          </p:nvSpPr>
          <p:spPr>
            <a:xfrm>
              <a:off x="5603747" y="3008376"/>
              <a:ext cx="2314955" cy="8687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129527" y="3058668"/>
              <a:ext cx="1261884" cy="83516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65469" y="3050286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1098041" y="0"/>
                  </a:moveTo>
                  <a:lnTo>
                    <a:pt x="1028600" y="737"/>
                  </a:lnTo>
                  <a:lnTo>
                    <a:pt x="960307" y="2921"/>
                  </a:lnTo>
                  <a:lnTo>
                    <a:pt x="893290" y="6507"/>
                  </a:lnTo>
                  <a:lnTo>
                    <a:pt x="827677" y="11452"/>
                  </a:lnTo>
                  <a:lnTo>
                    <a:pt x="763598" y="17711"/>
                  </a:lnTo>
                  <a:lnTo>
                    <a:pt x="701182" y="25240"/>
                  </a:lnTo>
                  <a:lnTo>
                    <a:pt x="640556" y="33996"/>
                  </a:lnTo>
                  <a:lnTo>
                    <a:pt x="581849" y="43934"/>
                  </a:lnTo>
                  <a:lnTo>
                    <a:pt x="525191" y="55011"/>
                  </a:lnTo>
                  <a:lnTo>
                    <a:pt x="470709" y="67182"/>
                  </a:lnTo>
                  <a:lnTo>
                    <a:pt x="418533" y="80403"/>
                  </a:lnTo>
                  <a:lnTo>
                    <a:pt x="368791" y="94632"/>
                  </a:lnTo>
                  <a:lnTo>
                    <a:pt x="321611" y="109823"/>
                  </a:lnTo>
                  <a:lnTo>
                    <a:pt x="277123" y="125932"/>
                  </a:lnTo>
                  <a:lnTo>
                    <a:pt x="235454" y="142917"/>
                  </a:lnTo>
                  <a:lnTo>
                    <a:pt x="196734" y="160732"/>
                  </a:lnTo>
                  <a:lnTo>
                    <a:pt x="161091" y="179334"/>
                  </a:lnTo>
                  <a:lnTo>
                    <a:pt x="99551" y="218722"/>
                  </a:lnTo>
                  <a:lnTo>
                    <a:pt x="51863" y="260730"/>
                  </a:lnTo>
                  <a:lnTo>
                    <a:pt x="19056" y="305006"/>
                  </a:lnTo>
                  <a:lnTo>
                    <a:pt x="2160" y="351199"/>
                  </a:lnTo>
                  <a:lnTo>
                    <a:pt x="0" y="374903"/>
                  </a:lnTo>
                  <a:lnTo>
                    <a:pt x="2160" y="398608"/>
                  </a:lnTo>
                  <a:lnTo>
                    <a:pt x="19056" y="444801"/>
                  </a:lnTo>
                  <a:lnTo>
                    <a:pt x="51863" y="489077"/>
                  </a:lnTo>
                  <a:lnTo>
                    <a:pt x="99551" y="531085"/>
                  </a:lnTo>
                  <a:lnTo>
                    <a:pt x="161091" y="570473"/>
                  </a:lnTo>
                  <a:lnTo>
                    <a:pt x="196734" y="589075"/>
                  </a:lnTo>
                  <a:lnTo>
                    <a:pt x="235454" y="606890"/>
                  </a:lnTo>
                  <a:lnTo>
                    <a:pt x="277123" y="623875"/>
                  </a:lnTo>
                  <a:lnTo>
                    <a:pt x="321611" y="639984"/>
                  </a:lnTo>
                  <a:lnTo>
                    <a:pt x="368791" y="655175"/>
                  </a:lnTo>
                  <a:lnTo>
                    <a:pt x="418533" y="669404"/>
                  </a:lnTo>
                  <a:lnTo>
                    <a:pt x="470709" y="682625"/>
                  </a:lnTo>
                  <a:lnTo>
                    <a:pt x="525191" y="694796"/>
                  </a:lnTo>
                  <a:lnTo>
                    <a:pt x="581849" y="705873"/>
                  </a:lnTo>
                  <a:lnTo>
                    <a:pt x="640556" y="715811"/>
                  </a:lnTo>
                  <a:lnTo>
                    <a:pt x="701182" y="724567"/>
                  </a:lnTo>
                  <a:lnTo>
                    <a:pt x="763598" y="732096"/>
                  </a:lnTo>
                  <a:lnTo>
                    <a:pt x="827677" y="738355"/>
                  </a:lnTo>
                  <a:lnTo>
                    <a:pt x="893290" y="743300"/>
                  </a:lnTo>
                  <a:lnTo>
                    <a:pt x="960307" y="746886"/>
                  </a:lnTo>
                  <a:lnTo>
                    <a:pt x="1028600" y="749070"/>
                  </a:lnTo>
                  <a:lnTo>
                    <a:pt x="1098041" y="749807"/>
                  </a:lnTo>
                  <a:lnTo>
                    <a:pt x="1167483" y="749070"/>
                  </a:lnTo>
                  <a:lnTo>
                    <a:pt x="1235776" y="746886"/>
                  </a:lnTo>
                  <a:lnTo>
                    <a:pt x="1302793" y="743300"/>
                  </a:lnTo>
                  <a:lnTo>
                    <a:pt x="1368406" y="738355"/>
                  </a:lnTo>
                  <a:lnTo>
                    <a:pt x="1432485" y="732096"/>
                  </a:lnTo>
                  <a:lnTo>
                    <a:pt x="1494901" y="724567"/>
                  </a:lnTo>
                  <a:lnTo>
                    <a:pt x="1555527" y="715811"/>
                  </a:lnTo>
                  <a:lnTo>
                    <a:pt x="1614234" y="705873"/>
                  </a:lnTo>
                  <a:lnTo>
                    <a:pt x="1670892" y="694796"/>
                  </a:lnTo>
                  <a:lnTo>
                    <a:pt x="1725374" y="682625"/>
                  </a:lnTo>
                  <a:lnTo>
                    <a:pt x="1777550" y="669404"/>
                  </a:lnTo>
                  <a:lnTo>
                    <a:pt x="1827292" y="655175"/>
                  </a:lnTo>
                  <a:lnTo>
                    <a:pt x="1874472" y="639984"/>
                  </a:lnTo>
                  <a:lnTo>
                    <a:pt x="1918960" y="623875"/>
                  </a:lnTo>
                  <a:lnTo>
                    <a:pt x="1960629" y="606890"/>
                  </a:lnTo>
                  <a:lnTo>
                    <a:pt x="1999349" y="589075"/>
                  </a:lnTo>
                  <a:lnTo>
                    <a:pt x="2034992" y="570473"/>
                  </a:lnTo>
                  <a:lnTo>
                    <a:pt x="2096532" y="531085"/>
                  </a:lnTo>
                  <a:lnTo>
                    <a:pt x="2144220" y="489077"/>
                  </a:lnTo>
                  <a:lnTo>
                    <a:pt x="2177027" y="444801"/>
                  </a:lnTo>
                  <a:lnTo>
                    <a:pt x="2193923" y="398608"/>
                  </a:lnTo>
                  <a:lnTo>
                    <a:pt x="2196083" y="374903"/>
                  </a:lnTo>
                  <a:lnTo>
                    <a:pt x="2193923" y="351199"/>
                  </a:lnTo>
                  <a:lnTo>
                    <a:pt x="2177027" y="305006"/>
                  </a:lnTo>
                  <a:lnTo>
                    <a:pt x="2144220" y="260730"/>
                  </a:lnTo>
                  <a:lnTo>
                    <a:pt x="2096532" y="218722"/>
                  </a:lnTo>
                  <a:lnTo>
                    <a:pt x="2034992" y="179334"/>
                  </a:lnTo>
                  <a:lnTo>
                    <a:pt x="1999349" y="160732"/>
                  </a:lnTo>
                  <a:lnTo>
                    <a:pt x="1960629" y="142917"/>
                  </a:lnTo>
                  <a:lnTo>
                    <a:pt x="1918960" y="125932"/>
                  </a:lnTo>
                  <a:lnTo>
                    <a:pt x="1874472" y="109823"/>
                  </a:lnTo>
                  <a:lnTo>
                    <a:pt x="1827292" y="94632"/>
                  </a:lnTo>
                  <a:lnTo>
                    <a:pt x="1777550" y="80403"/>
                  </a:lnTo>
                  <a:lnTo>
                    <a:pt x="1725374" y="67182"/>
                  </a:lnTo>
                  <a:lnTo>
                    <a:pt x="1670892" y="55011"/>
                  </a:lnTo>
                  <a:lnTo>
                    <a:pt x="1614234" y="43934"/>
                  </a:lnTo>
                  <a:lnTo>
                    <a:pt x="1555527" y="33996"/>
                  </a:lnTo>
                  <a:lnTo>
                    <a:pt x="1494901" y="25240"/>
                  </a:lnTo>
                  <a:lnTo>
                    <a:pt x="1432485" y="17711"/>
                  </a:lnTo>
                  <a:lnTo>
                    <a:pt x="1368406" y="11452"/>
                  </a:lnTo>
                  <a:lnTo>
                    <a:pt x="1302793" y="6507"/>
                  </a:lnTo>
                  <a:lnTo>
                    <a:pt x="1235776" y="2921"/>
                  </a:lnTo>
                  <a:lnTo>
                    <a:pt x="1167483" y="737"/>
                  </a:lnTo>
                  <a:lnTo>
                    <a:pt x="1098041" y="0"/>
                  </a:lnTo>
                  <a:close/>
                </a:path>
              </a:pathLst>
            </a:custGeom>
            <a:solidFill>
              <a:srgbClr val="FF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65469" y="3050286"/>
              <a:ext cx="2196465" cy="749935"/>
            </a:xfrm>
            <a:custGeom>
              <a:avLst/>
              <a:gdLst/>
              <a:ahLst/>
              <a:cxnLst/>
              <a:rect l="l" t="t" r="r" b="b"/>
              <a:pathLst>
                <a:path w="2196465" h="749935">
                  <a:moveTo>
                    <a:pt x="0" y="374903"/>
                  </a:moveTo>
                  <a:lnTo>
                    <a:pt x="8555" y="327885"/>
                  </a:lnTo>
                  <a:lnTo>
                    <a:pt x="33535" y="282607"/>
                  </a:lnTo>
                  <a:lnTo>
                    <a:pt x="73911" y="239421"/>
                  </a:lnTo>
                  <a:lnTo>
                    <a:pt x="128654" y="198679"/>
                  </a:lnTo>
                  <a:lnTo>
                    <a:pt x="196734" y="160732"/>
                  </a:lnTo>
                  <a:lnTo>
                    <a:pt x="235454" y="142917"/>
                  </a:lnTo>
                  <a:lnTo>
                    <a:pt x="277123" y="125932"/>
                  </a:lnTo>
                  <a:lnTo>
                    <a:pt x="321611" y="109823"/>
                  </a:lnTo>
                  <a:lnTo>
                    <a:pt x="368791" y="94632"/>
                  </a:lnTo>
                  <a:lnTo>
                    <a:pt x="418533" y="80403"/>
                  </a:lnTo>
                  <a:lnTo>
                    <a:pt x="470709" y="67182"/>
                  </a:lnTo>
                  <a:lnTo>
                    <a:pt x="525191" y="55011"/>
                  </a:lnTo>
                  <a:lnTo>
                    <a:pt x="581849" y="43934"/>
                  </a:lnTo>
                  <a:lnTo>
                    <a:pt x="640556" y="33996"/>
                  </a:lnTo>
                  <a:lnTo>
                    <a:pt x="701182" y="25240"/>
                  </a:lnTo>
                  <a:lnTo>
                    <a:pt x="763598" y="17711"/>
                  </a:lnTo>
                  <a:lnTo>
                    <a:pt x="827677" y="11452"/>
                  </a:lnTo>
                  <a:lnTo>
                    <a:pt x="893290" y="6507"/>
                  </a:lnTo>
                  <a:lnTo>
                    <a:pt x="960307" y="2921"/>
                  </a:lnTo>
                  <a:lnTo>
                    <a:pt x="1028600" y="737"/>
                  </a:lnTo>
                  <a:lnTo>
                    <a:pt x="1098041" y="0"/>
                  </a:lnTo>
                  <a:lnTo>
                    <a:pt x="1167483" y="737"/>
                  </a:lnTo>
                  <a:lnTo>
                    <a:pt x="1235776" y="2921"/>
                  </a:lnTo>
                  <a:lnTo>
                    <a:pt x="1302793" y="6507"/>
                  </a:lnTo>
                  <a:lnTo>
                    <a:pt x="1368406" y="11452"/>
                  </a:lnTo>
                  <a:lnTo>
                    <a:pt x="1432485" y="17711"/>
                  </a:lnTo>
                  <a:lnTo>
                    <a:pt x="1494901" y="25240"/>
                  </a:lnTo>
                  <a:lnTo>
                    <a:pt x="1555527" y="33996"/>
                  </a:lnTo>
                  <a:lnTo>
                    <a:pt x="1614234" y="43934"/>
                  </a:lnTo>
                  <a:lnTo>
                    <a:pt x="1670892" y="55011"/>
                  </a:lnTo>
                  <a:lnTo>
                    <a:pt x="1725374" y="67182"/>
                  </a:lnTo>
                  <a:lnTo>
                    <a:pt x="1777550" y="80403"/>
                  </a:lnTo>
                  <a:lnTo>
                    <a:pt x="1827292" y="94632"/>
                  </a:lnTo>
                  <a:lnTo>
                    <a:pt x="1874472" y="109823"/>
                  </a:lnTo>
                  <a:lnTo>
                    <a:pt x="1918960" y="125932"/>
                  </a:lnTo>
                  <a:lnTo>
                    <a:pt x="1960629" y="142917"/>
                  </a:lnTo>
                  <a:lnTo>
                    <a:pt x="1999349" y="160732"/>
                  </a:lnTo>
                  <a:lnTo>
                    <a:pt x="2034992" y="179334"/>
                  </a:lnTo>
                  <a:lnTo>
                    <a:pt x="2096532" y="218722"/>
                  </a:lnTo>
                  <a:lnTo>
                    <a:pt x="2144220" y="260730"/>
                  </a:lnTo>
                  <a:lnTo>
                    <a:pt x="2177027" y="305006"/>
                  </a:lnTo>
                  <a:lnTo>
                    <a:pt x="2193923" y="351199"/>
                  </a:lnTo>
                  <a:lnTo>
                    <a:pt x="2196083" y="374903"/>
                  </a:lnTo>
                  <a:lnTo>
                    <a:pt x="2193923" y="398608"/>
                  </a:lnTo>
                  <a:lnTo>
                    <a:pt x="2177027" y="444801"/>
                  </a:lnTo>
                  <a:lnTo>
                    <a:pt x="2144220" y="489077"/>
                  </a:lnTo>
                  <a:lnTo>
                    <a:pt x="2096532" y="531085"/>
                  </a:lnTo>
                  <a:lnTo>
                    <a:pt x="2034992" y="570473"/>
                  </a:lnTo>
                  <a:lnTo>
                    <a:pt x="1999349" y="589075"/>
                  </a:lnTo>
                  <a:lnTo>
                    <a:pt x="1960629" y="606890"/>
                  </a:lnTo>
                  <a:lnTo>
                    <a:pt x="1918960" y="623875"/>
                  </a:lnTo>
                  <a:lnTo>
                    <a:pt x="1874472" y="639984"/>
                  </a:lnTo>
                  <a:lnTo>
                    <a:pt x="1827292" y="655175"/>
                  </a:lnTo>
                  <a:lnTo>
                    <a:pt x="1777550" y="669404"/>
                  </a:lnTo>
                  <a:lnTo>
                    <a:pt x="1725374" y="682625"/>
                  </a:lnTo>
                  <a:lnTo>
                    <a:pt x="1670892" y="694796"/>
                  </a:lnTo>
                  <a:lnTo>
                    <a:pt x="1614234" y="705873"/>
                  </a:lnTo>
                  <a:lnTo>
                    <a:pt x="1555527" y="715811"/>
                  </a:lnTo>
                  <a:lnTo>
                    <a:pt x="1494901" y="724567"/>
                  </a:lnTo>
                  <a:lnTo>
                    <a:pt x="1432485" y="732096"/>
                  </a:lnTo>
                  <a:lnTo>
                    <a:pt x="1368406" y="738355"/>
                  </a:lnTo>
                  <a:lnTo>
                    <a:pt x="1302793" y="743300"/>
                  </a:lnTo>
                  <a:lnTo>
                    <a:pt x="1235776" y="746886"/>
                  </a:lnTo>
                  <a:lnTo>
                    <a:pt x="1167483" y="749070"/>
                  </a:lnTo>
                  <a:lnTo>
                    <a:pt x="1098041" y="749807"/>
                  </a:lnTo>
                  <a:lnTo>
                    <a:pt x="1028600" y="749070"/>
                  </a:lnTo>
                  <a:lnTo>
                    <a:pt x="960307" y="746886"/>
                  </a:lnTo>
                  <a:lnTo>
                    <a:pt x="893290" y="743300"/>
                  </a:lnTo>
                  <a:lnTo>
                    <a:pt x="827677" y="738355"/>
                  </a:lnTo>
                  <a:lnTo>
                    <a:pt x="763598" y="732096"/>
                  </a:lnTo>
                  <a:lnTo>
                    <a:pt x="701182" y="724567"/>
                  </a:lnTo>
                  <a:lnTo>
                    <a:pt x="640556" y="715811"/>
                  </a:lnTo>
                  <a:lnTo>
                    <a:pt x="581849" y="705873"/>
                  </a:lnTo>
                  <a:lnTo>
                    <a:pt x="525191" y="694796"/>
                  </a:lnTo>
                  <a:lnTo>
                    <a:pt x="470709" y="682625"/>
                  </a:lnTo>
                  <a:lnTo>
                    <a:pt x="418533" y="669404"/>
                  </a:lnTo>
                  <a:lnTo>
                    <a:pt x="368791" y="655175"/>
                  </a:lnTo>
                  <a:lnTo>
                    <a:pt x="321611" y="639984"/>
                  </a:lnTo>
                  <a:lnTo>
                    <a:pt x="277123" y="623875"/>
                  </a:lnTo>
                  <a:lnTo>
                    <a:pt x="235454" y="606890"/>
                  </a:lnTo>
                  <a:lnTo>
                    <a:pt x="196734" y="589075"/>
                  </a:lnTo>
                  <a:lnTo>
                    <a:pt x="161091" y="570473"/>
                  </a:lnTo>
                  <a:lnTo>
                    <a:pt x="99551" y="531085"/>
                  </a:lnTo>
                  <a:lnTo>
                    <a:pt x="51863" y="489077"/>
                  </a:lnTo>
                  <a:lnTo>
                    <a:pt x="19056" y="444801"/>
                  </a:lnTo>
                  <a:lnTo>
                    <a:pt x="2160" y="398608"/>
                  </a:lnTo>
                  <a:lnTo>
                    <a:pt x="0" y="37490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297548" y="3122752"/>
            <a:ext cx="932815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Circuit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breaking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9" name="object 39"/>
          <p:cNvSpPr txBox="1"/>
          <p:nvPr/>
        </p:nvSpPr>
        <p:spPr>
          <a:xfrm>
            <a:off x="2294001" y="4187444"/>
            <a:ext cx="409321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Reliability </a:t>
            </a:r>
            <a:r>
              <a:rPr dirty="0" u="heavy" sz="1800" spc="-1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Pillar </a:t>
            </a:r>
            <a:r>
              <a:rPr dirty="0" u="heavy" sz="1800" spc="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whitepaper </a:t>
            </a:r>
            <a:r>
              <a:rPr dirty="0" u="heavy" sz="1800" spc="4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(Nov</a:t>
            </a:r>
            <a:r>
              <a:rPr dirty="0" u="heavy" sz="1800" spc="-254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 </a:t>
            </a:r>
            <a:r>
              <a:rPr dirty="0" u="heavy" sz="1800" spc="7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Trebuchet MS"/>
                <a:cs typeface="Trebuchet MS"/>
                <a:hlinkClick r:id="rId13"/>
              </a:rPr>
              <a:t>2017)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16939" y="1952066"/>
            <a:ext cx="6507480" cy="1391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70915" algn="l"/>
                <a:tab pos="1958339" algn="l"/>
                <a:tab pos="3546475" algn="l"/>
                <a:tab pos="5619115" algn="l"/>
              </a:tabLst>
            </a:pPr>
            <a:r>
              <a:rPr dirty="0" sz="2800" spc="265">
                <a:solidFill>
                  <a:srgbClr val="FFFFFF"/>
                </a:solidFill>
                <a:latin typeface="Trebuchet MS"/>
                <a:cs typeface="Trebuchet MS"/>
              </a:rPr>
              <a:t>How	</a:t>
            </a:r>
            <a:r>
              <a:rPr dirty="0" sz="2800" spc="340">
                <a:solidFill>
                  <a:srgbClr val="FFFFFF"/>
                </a:solidFill>
                <a:latin typeface="Trebuchet MS"/>
                <a:cs typeface="Trebuchet MS"/>
              </a:rPr>
              <a:t>AWS	</a:t>
            </a:r>
            <a:r>
              <a:rPr dirty="0" sz="2800" spc="225">
                <a:solidFill>
                  <a:srgbClr val="FFFFFF"/>
                </a:solidFill>
                <a:latin typeface="Trebuchet MS"/>
                <a:cs typeface="Trebuchet MS"/>
              </a:rPr>
              <a:t>enables	</a:t>
            </a:r>
            <a:r>
              <a:rPr dirty="0" sz="2800" spc="245">
                <a:solidFill>
                  <a:srgbClr val="FFFFFF"/>
                </a:solidFill>
                <a:latin typeface="Trebuchet MS"/>
                <a:cs typeface="Trebuchet MS"/>
              </a:rPr>
              <a:t>customers	</a:t>
            </a:r>
            <a:r>
              <a:rPr dirty="0" sz="2800" spc="13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423670" algn="l"/>
                <a:tab pos="4012565" algn="l"/>
              </a:tabLst>
            </a:pPr>
            <a:r>
              <a:rPr dirty="0" sz="2800" spc="235">
                <a:solidFill>
                  <a:srgbClr val="FFFFFF"/>
                </a:solidFill>
                <a:latin typeface="Trebuchet MS"/>
                <a:cs typeface="Trebuchet MS"/>
              </a:rPr>
              <a:t>deploy	</a:t>
            </a:r>
            <a:r>
              <a:rPr dirty="0" sz="2800" spc="240">
                <a:solidFill>
                  <a:srgbClr val="FFFFFF"/>
                </a:solidFill>
                <a:latin typeface="Trebuchet MS"/>
                <a:cs typeface="Trebuchet MS"/>
              </a:rPr>
              <a:t>Multi-</a:t>
            </a:r>
            <a:r>
              <a:rPr dirty="0" sz="2800" spc="-5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260">
                <a:solidFill>
                  <a:srgbClr val="FFFFFF"/>
                </a:solidFill>
                <a:latin typeface="Trebuchet MS"/>
                <a:cs typeface="Trebuchet MS"/>
              </a:rPr>
              <a:t>Region	</a:t>
            </a:r>
            <a:r>
              <a:rPr dirty="0" sz="2800" spc="200">
                <a:solidFill>
                  <a:srgbClr val="FFFFFF"/>
                </a:solidFill>
                <a:latin typeface="Trebuchet MS"/>
                <a:cs typeface="Trebuchet MS"/>
              </a:rPr>
              <a:t>Active-</a:t>
            </a:r>
            <a:r>
              <a:rPr dirty="0" sz="2800" spc="-6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180">
                <a:solidFill>
                  <a:srgbClr val="FFFFFF"/>
                </a:solidFill>
                <a:latin typeface="Trebuchet MS"/>
                <a:cs typeface="Trebuchet MS"/>
              </a:rPr>
              <a:t>Active</a:t>
            </a:r>
            <a:endParaRPr sz="2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dirty="0" sz="2800" spc="195">
                <a:solidFill>
                  <a:srgbClr val="FFFFFF"/>
                </a:solidFill>
                <a:latin typeface="Trebuchet MS"/>
                <a:cs typeface="Trebuchet MS"/>
              </a:rPr>
              <a:t>Architecture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5424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00125" algn="l"/>
                <a:tab pos="3086735" algn="l"/>
                <a:tab pos="4758690" algn="l"/>
              </a:tabLst>
            </a:pPr>
            <a:r>
              <a:rPr dirty="0" sz="2800" spc="385"/>
              <a:t>A</a:t>
            </a:r>
            <a:r>
              <a:rPr dirty="0" sz="2800" spc="440"/>
              <a:t>W</a:t>
            </a:r>
            <a:r>
              <a:rPr dirty="0" sz="2800" spc="204"/>
              <a:t>S</a:t>
            </a:r>
            <a:r>
              <a:rPr dirty="0" sz="2800"/>
              <a:t>	</a:t>
            </a:r>
            <a:r>
              <a:rPr dirty="0" sz="2800" spc="285"/>
              <a:t>w</a:t>
            </a:r>
            <a:r>
              <a:rPr dirty="0" sz="2800" spc="375"/>
              <a:t>o</a:t>
            </a:r>
            <a:r>
              <a:rPr dirty="0" sz="2800" spc="165"/>
              <a:t>r</a:t>
            </a:r>
            <a:r>
              <a:rPr dirty="0" sz="2800" spc="160"/>
              <a:t>l</a:t>
            </a:r>
            <a:r>
              <a:rPr dirty="0" sz="2800" spc="330"/>
              <a:t>d</a:t>
            </a:r>
            <a:r>
              <a:rPr dirty="0" sz="2800" spc="285"/>
              <a:t>w</a:t>
            </a:r>
            <a:r>
              <a:rPr dirty="0" sz="2800" spc="105"/>
              <a:t>i</a:t>
            </a:r>
            <a:r>
              <a:rPr dirty="0" sz="2800" spc="330"/>
              <a:t>d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350"/>
              <a:t>n</a:t>
            </a:r>
            <a:r>
              <a:rPr dirty="0" sz="2800" spc="220"/>
              <a:t>e</a:t>
            </a:r>
            <a:r>
              <a:rPr dirty="0" sz="2800" spc="190"/>
              <a:t>t</a:t>
            </a:r>
            <a:r>
              <a:rPr dirty="0" sz="2800" spc="285"/>
              <a:t>w</a:t>
            </a:r>
            <a:r>
              <a:rPr dirty="0" sz="2800" spc="375"/>
              <a:t>o</a:t>
            </a:r>
            <a:r>
              <a:rPr dirty="0" sz="2800" spc="165"/>
              <a:t>r</a:t>
            </a:r>
            <a:r>
              <a:rPr dirty="0" sz="2800" spc="-70"/>
              <a:t>k</a:t>
            </a:r>
            <a:r>
              <a:rPr dirty="0" sz="2800"/>
              <a:t>	</a:t>
            </a:r>
            <a:r>
              <a:rPr dirty="0" sz="2800" spc="345"/>
              <a:t>b</a:t>
            </a:r>
            <a:r>
              <a:rPr dirty="0" sz="2800" spc="235"/>
              <a:t>a</a:t>
            </a:r>
            <a:r>
              <a:rPr dirty="0" sz="2800" spc="165"/>
              <a:t>c</a:t>
            </a:r>
            <a:r>
              <a:rPr dirty="0" sz="2800" spc="225"/>
              <a:t>k</a:t>
            </a:r>
            <a:r>
              <a:rPr dirty="0" sz="2800" spc="340"/>
              <a:t>b</a:t>
            </a:r>
            <a:r>
              <a:rPr dirty="0" sz="2800" spc="375"/>
              <a:t>o</a:t>
            </a:r>
            <a:r>
              <a:rPr dirty="0" sz="2800" spc="345"/>
              <a:t>n</a:t>
            </a:r>
            <a:r>
              <a:rPr dirty="0" sz="2800" spc="-80"/>
              <a:t>e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377952" y="1085088"/>
            <a:ext cx="8427720" cy="33558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82276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98420" algn="l"/>
                <a:tab pos="3522979" algn="l"/>
                <a:tab pos="3870325" algn="l"/>
                <a:tab pos="4834890" algn="l"/>
                <a:tab pos="6715759" algn="l"/>
              </a:tabLst>
            </a:pPr>
            <a:r>
              <a:rPr dirty="0" sz="2800" spc="235"/>
              <a:t>Multi-</a:t>
            </a:r>
            <a:r>
              <a:rPr dirty="0" sz="2800" spc="-550"/>
              <a:t> </a:t>
            </a:r>
            <a:r>
              <a:rPr dirty="0" sz="2800" spc="260"/>
              <a:t>Region	</a:t>
            </a:r>
            <a:r>
              <a:rPr dirty="0" sz="2800" spc="300"/>
              <a:t>VPN	</a:t>
            </a:r>
            <a:r>
              <a:rPr dirty="0" sz="2800" spc="365"/>
              <a:t>–	</a:t>
            </a:r>
            <a:r>
              <a:rPr dirty="0" sz="2800" spc="185"/>
              <a:t>over	</a:t>
            </a:r>
            <a:r>
              <a:rPr dirty="0" sz="2800" spc="280"/>
              <a:t>non-</a:t>
            </a:r>
            <a:r>
              <a:rPr dirty="0" sz="2800" spc="-545"/>
              <a:t> </a:t>
            </a:r>
            <a:r>
              <a:rPr dirty="0" sz="2800" spc="340"/>
              <a:t>AWS	</a:t>
            </a:r>
            <a:r>
              <a:rPr dirty="0" sz="2800" spc="215"/>
              <a:t>network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1008888" y="1031747"/>
            <a:ext cx="6684263" cy="3258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36750" y="4535830"/>
            <a:ext cx="49580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https://aws.amazon.com/answers/networking/aws-multiple-region-multi-vpc-connectivity/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3342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98420" algn="l"/>
                <a:tab pos="3522979" algn="l"/>
                <a:tab pos="3870325" algn="l"/>
                <a:tab pos="4834890" algn="l"/>
                <a:tab pos="5822950" algn="l"/>
              </a:tabLst>
            </a:pPr>
            <a:r>
              <a:rPr dirty="0" sz="2800" spc="235"/>
              <a:t>Multi-</a:t>
            </a:r>
            <a:r>
              <a:rPr dirty="0" sz="2800" spc="-550"/>
              <a:t> </a:t>
            </a:r>
            <a:r>
              <a:rPr dirty="0" sz="2800" spc="260"/>
              <a:t>Region	</a:t>
            </a:r>
            <a:r>
              <a:rPr dirty="0" sz="2800" spc="300"/>
              <a:t>VPN	</a:t>
            </a:r>
            <a:r>
              <a:rPr dirty="0" sz="2800" spc="365"/>
              <a:t>–	</a:t>
            </a:r>
            <a:r>
              <a:rPr dirty="0" sz="2800" spc="185"/>
              <a:t>over	</a:t>
            </a:r>
            <a:r>
              <a:rPr dirty="0" sz="2800" spc="340"/>
              <a:t>AWS	</a:t>
            </a:r>
            <a:r>
              <a:rPr dirty="0" sz="2800" spc="215"/>
              <a:t>network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963167" y="1033272"/>
            <a:ext cx="6928104" cy="3259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936750" y="4535830"/>
            <a:ext cx="495808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https://aws.amazon.com/answers/networking/aws-multiple-region-multi-vpc-connectivity/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4186" y="1669795"/>
            <a:ext cx="53828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67460" algn="l"/>
                <a:tab pos="2877820" algn="l"/>
                <a:tab pos="3764279" algn="l"/>
              </a:tabLst>
            </a:pPr>
            <a:r>
              <a:rPr dirty="0" sz="2800" spc="200">
                <a:solidFill>
                  <a:srgbClr val="FFFFFF"/>
                </a:solidFill>
              </a:rPr>
              <a:t>I</a:t>
            </a:r>
            <a:r>
              <a:rPr dirty="0" sz="2800" spc="450">
                <a:solidFill>
                  <a:srgbClr val="FFFFFF"/>
                </a:solidFill>
              </a:rPr>
              <a:t>N</a:t>
            </a:r>
            <a:r>
              <a:rPr dirty="0" sz="2800" spc="215">
                <a:solidFill>
                  <a:srgbClr val="FFFFFF"/>
                </a:solidFill>
              </a:rPr>
              <a:t>T</a:t>
            </a:r>
            <a:r>
              <a:rPr dirty="0" sz="2800" spc="315">
                <a:solidFill>
                  <a:srgbClr val="FFFFFF"/>
                </a:solidFill>
              </a:rPr>
              <a:t>E</a:t>
            </a:r>
            <a:r>
              <a:rPr dirty="0" sz="2800" spc="20">
                <a:solidFill>
                  <a:srgbClr val="FFFFFF"/>
                </a:solidFill>
              </a:rPr>
              <a:t>R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20">
                <a:solidFill>
                  <a:srgbClr val="FFFFFF"/>
                </a:solidFill>
              </a:rPr>
              <a:t>R</a:t>
            </a:r>
            <a:r>
              <a:rPr dirty="0" sz="2800" spc="315">
                <a:solidFill>
                  <a:srgbClr val="FFFFFF"/>
                </a:solidFill>
              </a:rPr>
              <a:t>E</a:t>
            </a:r>
            <a:r>
              <a:rPr dirty="0" sz="2800" spc="295">
                <a:solidFill>
                  <a:srgbClr val="FFFFFF"/>
                </a:solidFill>
              </a:rPr>
              <a:t>G</a:t>
            </a:r>
            <a:r>
              <a:rPr dirty="0" sz="2800" spc="200">
                <a:solidFill>
                  <a:srgbClr val="FFFFFF"/>
                </a:solidFill>
              </a:rPr>
              <a:t>I</a:t>
            </a:r>
            <a:r>
              <a:rPr dirty="0" sz="2800" spc="565">
                <a:solidFill>
                  <a:srgbClr val="FFFFFF"/>
                </a:solidFill>
              </a:rPr>
              <a:t>O</a:t>
            </a:r>
            <a:r>
              <a:rPr dirty="0" sz="2800" spc="155">
                <a:solidFill>
                  <a:srgbClr val="FFFFFF"/>
                </a:solidFill>
              </a:rPr>
              <a:t>N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75">
                <a:solidFill>
                  <a:srgbClr val="FFFFFF"/>
                </a:solidFill>
              </a:rPr>
              <a:t>V</a:t>
            </a:r>
            <a:r>
              <a:rPr dirty="0" sz="2800" spc="360">
                <a:solidFill>
                  <a:srgbClr val="FFFFFF"/>
                </a:solidFill>
              </a:rPr>
              <a:t>P</a:t>
            </a:r>
            <a:r>
              <a:rPr dirty="0" sz="2800" spc="-10">
                <a:solidFill>
                  <a:srgbClr val="FFFFFF"/>
                </a:solidFill>
              </a:rPr>
              <a:t>C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60">
                <a:solidFill>
                  <a:srgbClr val="FFFFFF"/>
                </a:solidFill>
              </a:rPr>
              <a:t>P</a:t>
            </a:r>
            <a:r>
              <a:rPr dirty="0" sz="2800" spc="315">
                <a:solidFill>
                  <a:srgbClr val="FFFFFF"/>
                </a:solidFill>
              </a:rPr>
              <a:t>EE</a:t>
            </a:r>
            <a:r>
              <a:rPr dirty="0" sz="2800" spc="320">
                <a:solidFill>
                  <a:srgbClr val="FFFFFF"/>
                </a:solidFill>
              </a:rPr>
              <a:t>R</a:t>
            </a:r>
            <a:r>
              <a:rPr dirty="0" sz="2800" spc="200">
                <a:solidFill>
                  <a:srgbClr val="FFFFFF"/>
                </a:solidFill>
              </a:rPr>
              <a:t>I</a:t>
            </a:r>
            <a:r>
              <a:rPr dirty="0" sz="2800" spc="450">
                <a:solidFill>
                  <a:srgbClr val="FFFFFF"/>
                </a:solidFill>
              </a:rPr>
              <a:t>N</a:t>
            </a:r>
            <a:r>
              <a:rPr dirty="0" sz="2800" spc="-5">
                <a:solidFill>
                  <a:srgbClr val="FFFFFF"/>
                </a:solidFill>
              </a:rPr>
              <a:t>G</a:t>
            </a:r>
            <a:endParaRPr sz="2800"/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26920" y="1392936"/>
            <a:ext cx="646430" cy="268605"/>
          </a:xfrm>
          <a:prstGeom prst="rect">
            <a:avLst/>
          </a:prstGeom>
          <a:ln w="15239">
            <a:solidFill>
              <a:srgbClr val="FF95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91440">
              <a:lnSpc>
                <a:spcPct val="100000"/>
              </a:lnSpc>
              <a:spcBef>
                <a:spcPts val="280"/>
              </a:spcBef>
            </a:pPr>
            <a:r>
              <a:rPr dirty="0" sz="1200" spc="250">
                <a:solidFill>
                  <a:srgbClr val="F1F1F1"/>
                </a:solidFill>
                <a:latin typeface="Trebuchet MS"/>
                <a:cs typeface="Trebuchet MS"/>
              </a:rPr>
              <a:t>NEW</a:t>
            </a:r>
            <a:r>
              <a:rPr dirty="0" sz="1200" spc="-60">
                <a:solidFill>
                  <a:srgbClr val="F1F1F1"/>
                </a:solidFill>
                <a:latin typeface="Trebuchet MS"/>
                <a:cs typeface="Trebuchet MS"/>
              </a:rPr>
              <a:t> 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404361" y="4295343"/>
            <a:ext cx="5321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HQ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GO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05000" y="684276"/>
            <a:ext cx="1503045" cy="4128770"/>
            <a:chOff x="1905000" y="684276"/>
            <a:chExt cx="1503045" cy="4128770"/>
          </a:xfrm>
        </p:grpSpPr>
        <p:sp>
          <p:nvSpPr>
            <p:cNvPr id="5" name="object 5"/>
            <p:cNvSpPr/>
            <p:nvPr/>
          </p:nvSpPr>
          <p:spPr>
            <a:xfrm>
              <a:off x="2781300" y="4186428"/>
              <a:ext cx="626363" cy="626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348483" y="4158996"/>
              <a:ext cx="653795" cy="653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905000" y="4148328"/>
              <a:ext cx="653795" cy="653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996439" y="2090928"/>
              <a:ext cx="537946" cy="16870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095245" y="2192273"/>
              <a:ext cx="344805" cy="1450340"/>
            </a:xfrm>
            <a:custGeom>
              <a:avLst/>
              <a:gdLst/>
              <a:ahLst/>
              <a:cxnLst/>
              <a:rect l="l" t="t" r="r" b="b"/>
              <a:pathLst>
                <a:path w="344805" h="1450339">
                  <a:moveTo>
                    <a:pt x="293932" y="1376626"/>
                  </a:moveTo>
                  <a:lnTo>
                    <a:pt x="268478" y="1381887"/>
                  </a:lnTo>
                  <a:lnTo>
                    <a:pt x="322326" y="1450086"/>
                  </a:lnTo>
                  <a:lnTo>
                    <a:pt x="338523" y="1389253"/>
                  </a:lnTo>
                  <a:lnTo>
                    <a:pt x="296545" y="1389253"/>
                  </a:lnTo>
                  <a:lnTo>
                    <a:pt x="293932" y="1376626"/>
                  </a:lnTo>
                  <a:close/>
                </a:path>
                <a:path w="344805" h="1450339">
                  <a:moveTo>
                    <a:pt x="319323" y="1371378"/>
                  </a:moveTo>
                  <a:lnTo>
                    <a:pt x="293932" y="1376626"/>
                  </a:lnTo>
                  <a:lnTo>
                    <a:pt x="296545" y="1389253"/>
                  </a:lnTo>
                  <a:lnTo>
                    <a:pt x="321945" y="1384045"/>
                  </a:lnTo>
                  <a:lnTo>
                    <a:pt x="319323" y="1371378"/>
                  </a:lnTo>
                  <a:close/>
                </a:path>
                <a:path w="344805" h="1450339">
                  <a:moveTo>
                    <a:pt x="344678" y="1366139"/>
                  </a:moveTo>
                  <a:lnTo>
                    <a:pt x="319323" y="1371378"/>
                  </a:lnTo>
                  <a:lnTo>
                    <a:pt x="321945" y="1384045"/>
                  </a:lnTo>
                  <a:lnTo>
                    <a:pt x="296545" y="1389253"/>
                  </a:lnTo>
                  <a:lnTo>
                    <a:pt x="338523" y="1389253"/>
                  </a:lnTo>
                  <a:lnTo>
                    <a:pt x="344678" y="1366139"/>
                  </a:lnTo>
                  <a:close/>
                </a:path>
                <a:path w="344805" h="1450339">
                  <a:moveTo>
                    <a:pt x="50745" y="73459"/>
                  </a:moveTo>
                  <a:lnTo>
                    <a:pt x="25354" y="78707"/>
                  </a:lnTo>
                  <a:lnTo>
                    <a:pt x="293932" y="1376626"/>
                  </a:lnTo>
                  <a:lnTo>
                    <a:pt x="319323" y="1371378"/>
                  </a:lnTo>
                  <a:lnTo>
                    <a:pt x="50745" y="73459"/>
                  </a:lnTo>
                  <a:close/>
                </a:path>
                <a:path w="344805" h="1450339">
                  <a:moveTo>
                    <a:pt x="22352" y="0"/>
                  </a:moveTo>
                  <a:lnTo>
                    <a:pt x="0" y="83946"/>
                  </a:lnTo>
                  <a:lnTo>
                    <a:pt x="25354" y="78707"/>
                  </a:lnTo>
                  <a:lnTo>
                    <a:pt x="22733" y="66039"/>
                  </a:lnTo>
                  <a:lnTo>
                    <a:pt x="48133" y="60832"/>
                  </a:lnTo>
                  <a:lnTo>
                    <a:pt x="70384" y="60832"/>
                  </a:lnTo>
                  <a:lnTo>
                    <a:pt x="22352" y="0"/>
                  </a:lnTo>
                  <a:close/>
                </a:path>
                <a:path w="344805" h="1450339">
                  <a:moveTo>
                    <a:pt x="48133" y="60832"/>
                  </a:moveTo>
                  <a:lnTo>
                    <a:pt x="22733" y="66039"/>
                  </a:lnTo>
                  <a:lnTo>
                    <a:pt x="25354" y="78707"/>
                  </a:lnTo>
                  <a:lnTo>
                    <a:pt x="50745" y="73459"/>
                  </a:lnTo>
                  <a:lnTo>
                    <a:pt x="48133" y="60832"/>
                  </a:lnTo>
                  <a:close/>
                </a:path>
                <a:path w="344805" h="1450339">
                  <a:moveTo>
                    <a:pt x="70384" y="60832"/>
                  </a:moveTo>
                  <a:lnTo>
                    <a:pt x="48133" y="60832"/>
                  </a:lnTo>
                  <a:lnTo>
                    <a:pt x="50745" y="73459"/>
                  </a:lnTo>
                  <a:lnTo>
                    <a:pt x="76200" y="68199"/>
                  </a:lnTo>
                  <a:lnTo>
                    <a:pt x="70384" y="60832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037587" y="684276"/>
              <a:ext cx="591312" cy="5913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107692" y="1269492"/>
              <a:ext cx="460248" cy="461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28086" y="1364107"/>
            <a:ext cx="401955" cy="392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Shared  </a:t>
            </a:r>
            <a:r>
              <a:rPr dirty="0" sz="800" spc="-5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800" spc="-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-2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800" b="1">
                <a:solidFill>
                  <a:srgbClr val="FFFFFF"/>
                </a:solidFill>
                <a:latin typeface="Trebuchet MS"/>
                <a:cs typeface="Trebuchet MS"/>
              </a:rPr>
              <a:t>vi</a:t>
            </a:r>
            <a:r>
              <a:rPr dirty="0" sz="800" spc="-3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-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78991" y="542531"/>
            <a:ext cx="2470785" cy="1716405"/>
            <a:chOff x="1078991" y="542531"/>
            <a:chExt cx="2470785" cy="1716405"/>
          </a:xfrm>
        </p:grpSpPr>
        <p:sp>
          <p:nvSpPr>
            <p:cNvPr id="14" name="object 14"/>
            <p:cNvSpPr/>
            <p:nvPr/>
          </p:nvSpPr>
          <p:spPr>
            <a:xfrm>
              <a:off x="1078991" y="1493494"/>
              <a:ext cx="1013447" cy="24081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200149" y="1556258"/>
              <a:ext cx="775970" cy="80010"/>
            </a:xfrm>
            <a:custGeom>
              <a:avLst/>
              <a:gdLst/>
              <a:ahLst/>
              <a:cxnLst/>
              <a:rect l="l" t="t" r="r" b="b"/>
              <a:pathLst>
                <a:path w="775969" h="80010">
                  <a:moveTo>
                    <a:pt x="697822" y="53931"/>
                  </a:moveTo>
                  <a:lnTo>
                    <a:pt x="697738" y="79882"/>
                  </a:lnTo>
                  <a:lnTo>
                    <a:pt x="749980" y="53975"/>
                  </a:lnTo>
                  <a:lnTo>
                    <a:pt x="710819" y="53975"/>
                  </a:lnTo>
                  <a:lnTo>
                    <a:pt x="697822" y="53931"/>
                  </a:lnTo>
                  <a:close/>
                </a:path>
                <a:path w="775969" h="80010">
                  <a:moveTo>
                    <a:pt x="77850" y="0"/>
                  </a:moveTo>
                  <a:lnTo>
                    <a:pt x="0" y="38607"/>
                  </a:lnTo>
                  <a:lnTo>
                    <a:pt x="77597" y="77724"/>
                  </a:lnTo>
                  <a:lnTo>
                    <a:pt x="77681" y="51859"/>
                  </a:lnTo>
                  <a:lnTo>
                    <a:pt x="64731" y="51815"/>
                  </a:lnTo>
                  <a:lnTo>
                    <a:pt x="64808" y="25907"/>
                  </a:lnTo>
                  <a:lnTo>
                    <a:pt x="77766" y="25907"/>
                  </a:lnTo>
                  <a:lnTo>
                    <a:pt x="77850" y="0"/>
                  </a:lnTo>
                  <a:close/>
                </a:path>
                <a:path w="775969" h="80010">
                  <a:moveTo>
                    <a:pt x="697907" y="28023"/>
                  </a:moveTo>
                  <a:lnTo>
                    <a:pt x="697822" y="53931"/>
                  </a:lnTo>
                  <a:lnTo>
                    <a:pt x="710819" y="53975"/>
                  </a:lnTo>
                  <a:lnTo>
                    <a:pt x="710945" y="28066"/>
                  </a:lnTo>
                  <a:lnTo>
                    <a:pt x="697907" y="28023"/>
                  </a:lnTo>
                  <a:close/>
                </a:path>
                <a:path w="775969" h="80010">
                  <a:moveTo>
                    <a:pt x="697992" y="2158"/>
                  </a:moveTo>
                  <a:lnTo>
                    <a:pt x="697907" y="28023"/>
                  </a:lnTo>
                  <a:lnTo>
                    <a:pt x="710945" y="28066"/>
                  </a:lnTo>
                  <a:lnTo>
                    <a:pt x="710819" y="53975"/>
                  </a:lnTo>
                  <a:lnTo>
                    <a:pt x="749980" y="53975"/>
                  </a:lnTo>
                  <a:lnTo>
                    <a:pt x="775588" y="41275"/>
                  </a:lnTo>
                  <a:lnTo>
                    <a:pt x="697992" y="2158"/>
                  </a:lnTo>
                  <a:close/>
                </a:path>
                <a:path w="775969" h="80010">
                  <a:moveTo>
                    <a:pt x="77766" y="25951"/>
                  </a:moveTo>
                  <a:lnTo>
                    <a:pt x="77681" y="51859"/>
                  </a:lnTo>
                  <a:lnTo>
                    <a:pt x="697822" y="53931"/>
                  </a:lnTo>
                  <a:lnTo>
                    <a:pt x="697907" y="28023"/>
                  </a:lnTo>
                  <a:lnTo>
                    <a:pt x="77766" y="25951"/>
                  </a:lnTo>
                  <a:close/>
                </a:path>
                <a:path w="775969" h="80010">
                  <a:moveTo>
                    <a:pt x="64808" y="25907"/>
                  </a:moveTo>
                  <a:lnTo>
                    <a:pt x="64731" y="51815"/>
                  </a:lnTo>
                  <a:lnTo>
                    <a:pt x="77681" y="51859"/>
                  </a:lnTo>
                  <a:lnTo>
                    <a:pt x="77766" y="25951"/>
                  </a:lnTo>
                  <a:lnTo>
                    <a:pt x="64808" y="25907"/>
                  </a:lnTo>
                  <a:close/>
                </a:path>
                <a:path w="775969" h="80010">
                  <a:moveTo>
                    <a:pt x="77766" y="25907"/>
                  </a:moveTo>
                  <a:lnTo>
                    <a:pt x="64808" y="25907"/>
                  </a:lnTo>
                  <a:lnTo>
                    <a:pt x="77766" y="25951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830323" y="929640"/>
              <a:ext cx="1719072" cy="132892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975103" y="1074420"/>
              <a:ext cx="1434465" cy="1043940"/>
            </a:xfrm>
            <a:custGeom>
              <a:avLst/>
              <a:gdLst/>
              <a:ahLst/>
              <a:cxnLst/>
              <a:rect l="l" t="t" r="r" b="b"/>
              <a:pathLst>
                <a:path w="1434464" h="1043939">
                  <a:moveTo>
                    <a:pt x="0" y="102488"/>
                  </a:moveTo>
                  <a:lnTo>
                    <a:pt x="8048" y="62579"/>
                  </a:lnTo>
                  <a:lnTo>
                    <a:pt x="30003" y="30003"/>
                  </a:lnTo>
                  <a:lnTo>
                    <a:pt x="62579" y="8048"/>
                  </a:lnTo>
                  <a:lnTo>
                    <a:pt x="102488" y="0"/>
                  </a:lnTo>
                  <a:lnTo>
                    <a:pt x="1331595" y="0"/>
                  </a:lnTo>
                  <a:lnTo>
                    <a:pt x="1371504" y="8048"/>
                  </a:lnTo>
                  <a:lnTo>
                    <a:pt x="1404080" y="30003"/>
                  </a:lnTo>
                  <a:lnTo>
                    <a:pt x="1426035" y="62579"/>
                  </a:lnTo>
                  <a:lnTo>
                    <a:pt x="1434083" y="102488"/>
                  </a:lnTo>
                  <a:lnTo>
                    <a:pt x="1434083" y="941450"/>
                  </a:lnTo>
                  <a:lnTo>
                    <a:pt x="1426035" y="981360"/>
                  </a:lnTo>
                  <a:lnTo>
                    <a:pt x="1404080" y="1013936"/>
                  </a:lnTo>
                  <a:lnTo>
                    <a:pt x="1371504" y="1035891"/>
                  </a:lnTo>
                  <a:lnTo>
                    <a:pt x="1331595" y="1043939"/>
                  </a:lnTo>
                  <a:lnTo>
                    <a:pt x="102488" y="1043939"/>
                  </a:lnTo>
                  <a:lnTo>
                    <a:pt x="62579" y="1035891"/>
                  </a:lnTo>
                  <a:lnTo>
                    <a:pt x="30003" y="1013936"/>
                  </a:lnTo>
                  <a:lnTo>
                    <a:pt x="8048" y="981360"/>
                  </a:lnTo>
                  <a:lnTo>
                    <a:pt x="0" y="941450"/>
                  </a:lnTo>
                  <a:lnTo>
                    <a:pt x="0" y="102488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883663" y="542531"/>
              <a:ext cx="868705" cy="8702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025395" y="684276"/>
              <a:ext cx="589788" cy="5913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132202" y="924813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11352" y="1327277"/>
            <a:ext cx="4322445" cy="3510279"/>
            <a:chOff x="411352" y="1327277"/>
            <a:chExt cx="4322445" cy="3510279"/>
          </a:xfrm>
        </p:grpSpPr>
        <p:sp>
          <p:nvSpPr>
            <p:cNvPr id="22" name="object 22"/>
            <p:cNvSpPr/>
            <p:nvPr/>
          </p:nvSpPr>
          <p:spPr>
            <a:xfrm>
              <a:off x="3965448" y="4021836"/>
              <a:ext cx="768096" cy="76961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965448" y="4293108"/>
              <a:ext cx="544068" cy="544068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956560" y="3304031"/>
              <a:ext cx="984503" cy="8778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14527" y="1330452"/>
              <a:ext cx="784860" cy="525780"/>
            </a:xfrm>
            <a:custGeom>
              <a:avLst/>
              <a:gdLst/>
              <a:ahLst/>
              <a:cxnLst/>
              <a:rect l="l" t="t" r="r" b="b"/>
              <a:pathLst>
                <a:path w="784860" h="525780">
                  <a:moveTo>
                    <a:pt x="0" y="51562"/>
                  </a:moveTo>
                  <a:lnTo>
                    <a:pt x="4057" y="31503"/>
                  </a:lnTo>
                  <a:lnTo>
                    <a:pt x="15120" y="15112"/>
                  </a:lnTo>
                  <a:lnTo>
                    <a:pt x="31530" y="4056"/>
                  </a:lnTo>
                  <a:lnTo>
                    <a:pt x="51625" y="0"/>
                  </a:lnTo>
                  <a:lnTo>
                    <a:pt x="733234" y="0"/>
                  </a:lnTo>
                  <a:lnTo>
                    <a:pt x="753329" y="4056"/>
                  </a:lnTo>
                  <a:lnTo>
                    <a:pt x="769739" y="15112"/>
                  </a:lnTo>
                  <a:lnTo>
                    <a:pt x="780802" y="31503"/>
                  </a:lnTo>
                  <a:lnTo>
                    <a:pt x="784860" y="51562"/>
                  </a:lnTo>
                  <a:lnTo>
                    <a:pt x="784860" y="474218"/>
                  </a:lnTo>
                  <a:lnTo>
                    <a:pt x="780802" y="494276"/>
                  </a:lnTo>
                  <a:lnTo>
                    <a:pt x="769739" y="510666"/>
                  </a:lnTo>
                  <a:lnTo>
                    <a:pt x="753329" y="521723"/>
                  </a:lnTo>
                  <a:lnTo>
                    <a:pt x="733234" y="525780"/>
                  </a:lnTo>
                  <a:lnTo>
                    <a:pt x="51625" y="525780"/>
                  </a:lnTo>
                  <a:lnTo>
                    <a:pt x="31530" y="521723"/>
                  </a:lnTo>
                  <a:lnTo>
                    <a:pt x="15120" y="510667"/>
                  </a:lnTo>
                  <a:lnTo>
                    <a:pt x="4057" y="494276"/>
                  </a:lnTo>
                  <a:lnTo>
                    <a:pt x="0" y="474218"/>
                  </a:lnTo>
                  <a:lnTo>
                    <a:pt x="0" y="5156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1998479" y="3618738"/>
            <a:ext cx="228219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7765">
              <a:lnSpc>
                <a:spcPct val="100000"/>
              </a:lnSpc>
              <a:spcBef>
                <a:spcPts val="100"/>
              </a:spcBef>
            </a:pPr>
            <a:r>
              <a:rPr dirty="0" sz="800" b="1">
                <a:solidFill>
                  <a:srgbClr val="FFFFFF"/>
                </a:solidFill>
                <a:latin typeface="Trebuchet MS"/>
                <a:cs typeface="Trebuchet MS"/>
              </a:rPr>
              <a:t>Customer</a:t>
            </a:r>
            <a:endParaRPr sz="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167765" algn="l"/>
                <a:tab pos="2268855" algn="l"/>
              </a:tabLst>
            </a:pPr>
            <a:r>
              <a:rPr dirty="0" u="sng" sz="8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 </a:t>
            </a:r>
            <a:r>
              <a:rPr dirty="0" u="sng" sz="800" spc="-3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rebuchet MS"/>
                <a:cs typeface="Trebuchet MS"/>
              </a:rPr>
              <a:t>	network	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2250" y="71627"/>
            <a:ext cx="4787900" cy="3891279"/>
            <a:chOff x="222250" y="71627"/>
            <a:chExt cx="4787900" cy="3891279"/>
          </a:xfrm>
        </p:grpSpPr>
        <p:sp>
          <p:nvSpPr>
            <p:cNvPr id="28" name="object 28"/>
            <p:cNvSpPr/>
            <p:nvPr/>
          </p:nvSpPr>
          <p:spPr>
            <a:xfrm>
              <a:off x="2630423" y="830579"/>
              <a:ext cx="403860" cy="4038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116835" y="1877567"/>
              <a:ext cx="626363" cy="6278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999232" y="842772"/>
              <a:ext cx="348995" cy="36423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61032" y="3642360"/>
              <a:ext cx="512063" cy="32004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32410" y="241553"/>
              <a:ext cx="4767580" cy="2650490"/>
            </a:xfrm>
            <a:custGeom>
              <a:avLst/>
              <a:gdLst/>
              <a:ahLst/>
              <a:cxnLst/>
              <a:rect l="l" t="t" r="r" b="b"/>
              <a:pathLst>
                <a:path w="4767580" h="2650490">
                  <a:moveTo>
                    <a:pt x="0" y="260223"/>
                  </a:moveTo>
                  <a:lnTo>
                    <a:pt x="4192" y="213435"/>
                  </a:lnTo>
                  <a:lnTo>
                    <a:pt x="16278" y="169403"/>
                  </a:lnTo>
                  <a:lnTo>
                    <a:pt x="35525" y="128862"/>
                  </a:lnTo>
                  <a:lnTo>
                    <a:pt x="61196" y="92545"/>
                  </a:lnTo>
                  <a:lnTo>
                    <a:pt x="92556" y="61185"/>
                  </a:lnTo>
                  <a:lnTo>
                    <a:pt x="128872" y="35517"/>
                  </a:lnTo>
                  <a:lnTo>
                    <a:pt x="169407" y="16274"/>
                  </a:lnTo>
                  <a:lnTo>
                    <a:pt x="213427" y="4190"/>
                  </a:lnTo>
                  <a:lnTo>
                    <a:pt x="260197" y="0"/>
                  </a:lnTo>
                  <a:lnTo>
                    <a:pt x="4506849" y="0"/>
                  </a:lnTo>
                  <a:lnTo>
                    <a:pt x="4553636" y="4190"/>
                  </a:lnTo>
                  <a:lnTo>
                    <a:pt x="4597668" y="16274"/>
                  </a:lnTo>
                  <a:lnTo>
                    <a:pt x="4638209" y="35517"/>
                  </a:lnTo>
                  <a:lnTo>
                    <a:pt x="4674526" y="61185"/>
                  </a:lnTo>
                  <a:lnTo>
                    <a:pt x="4705886" y="92545"/>
                  </a:lnTo>
                  <a:lnTo>
                    <a:pt x="4731554" y="128862"/>
                  </a:lnTo>
                  <a:lnTo>
                    <a:pt x="4750797" y="169403"/>
                  </a:lnTo>
                  <a:lnTo>
                    <a:pt x="4762881" y="213435"/>
                  </a:lnTo>
                  <a:lnTo>
                    <a:pt x="4767072" y="260223"/>
                  </a:lnTo>
                  <a:lnTo>
                    <a:pt x="4767072" y="2390013"/>
                  </a:lnTo>
                  <a:lnTo>
                    <a:pt x="4762881" y="2436800"/>
                  </a:lnTo>
                  <a:lnTo>
                    <a:pt x="4750797" y="2480832"/>
                  </a:lnTo>
                  <a:lnTo>
                    <a:pt x="4731554" y="2521373"/>
                  </a:lnTo>
                  <a:lnTo>
                    <a:pt x="4705886" y="2557690"/>
                  </a:lnTo>
                  <a:lnTo>
                    <a:pt x="4674526" y="2589050"/>
                  </a:lnTo>
                  <a:lnTo>
                    <a:pt x="4638209" y="2614718"/>
                  </a:lnTo>
                  <a:lnTo>
                    <a:pt x="4597668" y="2633961"/>
                  </a:lnTo>
                  <a:lnTo>
                    <a:pt x="4553636" y="2646045"/>
                  </a:lnTo>
                  <a:lnTo>
                    <a:pt x="4506849" y="2650236"/>
                  </a:lnTo>
                  <a:lnTo>
                    <a:pt x="260197" y="2650236"/>
                  </a:lnTo>
                  <a:lnTo>
                    <a:pt x="213427" y="2646045"/>
                  </a:lnTo>
                  <a:lnTo>
                    <a:pt x="169407" y="2633961"/>
                  </a:lnTo>
                  <a:lnTo>
                    <a:pt x="128872" y="2614718"/>
                  </a:lnTo>
                  <a:lnTo>
                    <a:pt x="92556" y="2589050"/>
                  </a:lnTo>
                  <a:lnTo>
                    <a:pt x="61196" y="2557690"/>
                  </a:lnTo>
                  <a:lnTo>
                    <a:pt x="35525" y="2521373"/>
                  </a:lnTo>
                  <a:lnTo>
                    <a:pt x="16278" y="2480832"/>
                  </a:lnTo>
                  <a:lnTo>
                    <a:pt x="4192" y="2436800"/>
                  </a:lnTo>
                  <a:lnTo>
                    <a:pt x="0" y="2390013"/>
                  </a:lnTo>
                  <a:lnTo>
                    <a:pt x="0" y="260223"/>
                  </a:lnTo>
                  <a:close/>
                </a:path>
              </a:pathLst>
            </a:custGeom>
            <a:ln w="19812">
              <a:solidFill>
                <a:srgbClr val="69E21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28243" y="71627"/>
              <a:ext cx="353568" cy="2560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02563" y="1071372"/>
              <a:ext cx="515111" cy="48310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357373" y="26923"/>
            <a:ext cx="73914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FFFFFF"/>
                </a:solidFill>
                <a:latin typeface="Trebuchet MS"/>
                <a:cs typeface="Trebuchet MS"/>
              </a:rPr>
              <a:t>OREGON</a:t>
            </a:r>
            <a:r>
              <a:rPr dirty="0" sz="7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05687" y="1272921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85673" y="213359"/>
            <a:ext cx="1731645" cy="2750820"/>
            <a:chOff x="685673" y="213359"/>
            <a:chExt cx="1731645" cy="2750820"/>
          </a:xfrm>
        </p:grpSpPr>
        <p:sp>
          <p:nvSpPr>
            <p:cNvPr id="38" name="object 38"/>
            <p:cNvSpPr/>
            <p:nvPr/>
          </p:nvSpPr>
          <p:spPr>
            <a:xfrm>
              <a:off x="2052828" y="2599943"/>
              <a:ext cx="364236" cy="3642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88848" y="472439"/>
              <a:ext cx="784860" cy="525780"/>
            </a:xfrm>
            <a:custGeom>
              <a:avLst/>
              <a:gdLst/>
              <a:ahLst/>
              <a:cxnLst/>
              <a:rect l="l" t="t" r="r" b="b"/>
              <a:pathLst>
                <a:path w="784860" h="525780">
                  <a:moveTo>
                    <a:pt x="0" y="51562"/>
                  </a:moveTo>
                  <a:lnTo>
                    <a:pt x="4057" y="31503"/>
                  </a:lnTo>
                  <a:lnTo>
                    <a:pt x="15120" y="15112"/>
                  </a:lnTo>
                  <a:lnTo>
                    <a:pt x="31530" y="4056"/>
                  </a:lnTo>
                  <a:lnTo>
                    <a:pt x="51625" y="0"/>
                  </a:lnTo>
                  <a:lnTo>
                    <a:pt x="733298" y="0"/>
                  </a:lnTo>
                  <a:lnTo>
                    <a:pt x="753356" y="4056"/>
                  </a:lnTo>
                  <a:lnTo>
                    <a:pt x="769747" y="15112"/>
                  </a:lnTo>
                  <a:lnTo>
                    <a:pt x="780803" y="31503"/>
                  </a:lnTo>
                  <a:lnTo>
                    <a:pt x="784860" y="51562"/>
                  </a:lnTo>
                  <a:lnTo>
                    <a:pt x="784860" y="474218"/>
                  </a:lnTo>
                  <a:lnTo>
                    <a:pt x="780803" y="494276"/>
                  </a:lnTo>
                  <a:lnTo>
                    <a:pt x="769746" y="510666"/>
                  </a:lnTo>
                  <a:lnTo>
                    <a:pt x="753356" y="521723"/>
                  </a:lnTo>
                  <a:lnTo>
                    <a:pt x="733298" y="525780"/>
                  </a:lnTo>
                  <a:lnTo>
                    <a:pt x="51625" y="525780"/>
                  </a:lnTo>
                  <a:lnTo>
                    <a:pt x="31530" y="521723"/>
                  </a:lnTo>
                  <a:lnTo>
                    <a:pt x="15120" y="510667"/>
                  </a:lnTo>
                  <a:lnTo>
                    <a:pt x="4057" y="494276"/>
                  </a:lnTo>
                  <a:lnTo>
                    <a:pt x="0" y="474218"/>
                  </a:lnTo>
                  <a:lnTo>
                    <a:pt x="0" y="5156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976884" y="213359"/>
              <a:ext cx="515112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1080008" y="414273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35380" y="1973579"/>
            <a:ext cx="806450" cy="788035"/>
            <a:chOff x="635380" y="1973579"/>
            <a:chExt cx="806450" cy="788035"/>
          </a:xfrm>
        </p:grpSpPr>
        <p:sp>
          <p:nvSpPr>
            <p:cNvPr id="43" name="object 43"/>
            <p:cNvSpPr/>
            <p:nvPr/>
          </p:nvSpPr>
          <p:spPr>
            <a:xfrm>
              <a:off x="638555" y="2232659"/>
              <a:ext cx="784860" cy="525780"/>
            </a:xfrm>
            <a:custGeom>
              <a:avLst/>
              <a:gdLst/>
              <a:ahLst/>
              <a:cxnLst/>
              <a:rect l="l" t="t" r="r" b="b"/>
              <a:pathLst>
                <a:path w="784860" h="525780">
                  <a:moveTo>
                    <a:pt x="0" y="51562"/>
                  </a:moveTo>
                  <a:lnTo>
                    <a:pt x="4057" y="31503"/>
                  </a:lnTo>
                  <a:lnTo>
                    <a:pt x="15120" y="15112"/>
                  </a:lnTo>
                  <a:lnTo>
                    <a:pt x="31530" y="4056"/>
                  </a:lnTo>
                  <a:lnTo>
                    <a:pt x="51625" y="0"/>
                  </a:lnTo>
                  <a:lnTo>
                    <a:pt x="733297" y="0"/>
                  </a:lnTo>
                  <a:lnTo>
                    <a:pt x="753356" y="4056"/>
                  </a:lnTo>
                  <a:lnTo>
                    <a:pt x="769747" y="15112"/>
                  </a:lnTo>
                  <a:lnTo>
                    <a:pt x="780803" y="31503"/>
                  </a:lnTo>
                  <a:lnTo>
                    <a:pt x="784860" y="51562"/>
                  </a:lnTo>
                  <a:lnTo>
                    <a:pt x="784860" y="474217"/>
                  </a:lnTo>
                  <a:lnTo>
                    <a:pt x="780803" y="494276"/>
                  </a:lnTo>
                  <a:lnTo>
                    <a:pt x="769747" y="510666"/>
                  </a:lnTo>
                  <a:lnTo>
                    <a:pt x="753356" y="521723"/>
                  </a:lnTo>
                  <a:lnTo>
                    <a:pt x="733297" y="525779"/>
                  </a:lnTo>
                  <a:lnTo>
                    <a:pt x="51625" y="525779"/>
                  </a:lnTo>
                  <a:lnTo>
                    <a:pt x="31530" y="521723"/>
                  </a:lnTo>
                  <a:lnTo>
                    <a:pt x="15120" y="510666"/>
                  </a:lnTo>
                  <a:lnTo>
                    <a:pt x="4057" y="494276"/>
                  </a:lnTo>
                  <a:lnTo>
                    <a:pt x="0" y="474217"/>
                  </a:lnTo>
                  <a:lnTo>
                    <a:pt x="0" y="5156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26591" y="1973579"/>
              <a:ext cx="515112" cy="48310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1030020" y="2175509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303019" y="469265"/>
            <a:ext cx="3533140" cy="2292350"/>
            <a:chOff x="1303019" y="469265"/>
            <a:chExt cx="3533140" cy="2292350"/>
          </a:xfrm>
        </p:grpSpPr>
        <p:sp>
          <p:nvSpPr>
            <p:cNvPr id="47" name="object 47"/>
            <p:cNvSpPr/>
            <p:nvPr/>
          </p:nvSpPr>
          <p:spPr>
            <a:xfrm>
              <a:off x="1353311" y="633971"/>
              <a:ext cx="739127" cy="109881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474469" y="735330"/>
              <a:ext cx="501650" cy="861060"/>
            </a:xfrm>
            <a:custGeom>
              <a:avLst/>
              <a:gdLst/>
              <a:ahLst/>
              <a:cxnLst/>
              <a:rect l="l" t="t" r="r" b="b"/>
              <a:pathLst>
                <a:path w="501650" h="861060">
                  <a:moveTo>
                    <a:pt x="450946" y="800353"/>
                  </a:moveTo>
                  <a:lnTo>
                    <a:pt x="428625" y="813308"/>
                  </a:lnTo>
                  <a:lnTo>
                    <a:pt x="501269" y="860933"/>
                  </a:lnTo>
                  <a:lnTo>
                    <a:pt x="498154" y="811530"/>
                  </a:lnTo>
                  <a:lnTo>
                    <a:pt x="457454" y="811530"/>
                  </a:lnTo>
                  <a:lnTo>
                    <a:pt x="450946" y="800353"/>
                  </a:lnTo>
                  <a:close/>
                </a:path>
                <a:path w="501650" h="861060">
                  <a:moveTo>
                    <a:pt x="473441" y="787299"/>
                  </a:moveTo>
                  <a:lnTo>
                    <a:pt x="450946" y="800353"/>
                  </a:lnTo>
                  <a:lnTo>
                    <a:pt x="457454" y="811530"/>
                  </a:lnTo>
                  <a:lnTo>
                    <a:pt x="479932" y="798449"/>
                  </a:lnTo>
                  <a:lnTo>
                    <a:pt x="473441" y="787299"/>
                  </a:lnTo>
                  <a:close/>
                </a:path>
                <a:path w="501650" h="861060">
                  <a:moveTo>
                    <a:pt x="495807" y="774319"/>
                  </a:moveTo>
                  <a:lnTo>
                    <a:pt x="473441" y="787299"/>
                  </a:lnTo>
                  <a:lnTo>
                    <a:pt x="479932" y="798449"/>
                  </a:lnTo>
                  <a:lnTo>
                    <a:pt x="457454" y="811530"/>
                  </a:lnTo>
                  <a:lnTo>
                    <a:pt x="498154" y="811530"/>
                  </a:lnTo>
                  <a:lnTo>
                    <a:pt x="495807" y="774319"/>
                  </a:lnTo>
                  <a:close/>
                </a:path>
                <a:path w="501650" h="861060">
                  <a:moveTo>
                    <a:pt x="50340" y="60610"/>
                  </a:moveTo>
                  <a:lnTo>
                    <a:pt x="27864" y="73696"/>
                  </a:lnTo>
                  <a:lnTo>
                    <a:pt x="450946" y="800353"/>
                  </a:lnTo>
                  <a:lnTo>
                    <a:pt x="473441" y="787299"/>
                  </a:lnTo>
                  <a:lnTo>
                    <a:pt x="50340" y="60610"/>
                  </a:lnTo>
                  <a:close/>
                </a:path>
                <a:path w="501650" h="861060">
                  <a:moveTo>
                    <a:pt x="0" y="0"/>
                  </a:moveTo>
                  <a:lnTo>
                    <a:pt x="5461" y="86741"/>
                  </a:lnTo>
                  <a:lnTo>
                    <a:pt x="27864" y="73696"/>
                  </a:lnTo>
                  <a:lnTo>
                    <a:pt x="21336" y="62484"/>
                  </a:lnTo>
                  <a:lnTo>
                    <a:pt x="43815" y="49403"/>
                  </a:lnTo>
                  <a:lnTo>
                    <a:pt x="69590" y="49403"/>
                  </a:lnTo>
                  <a:lnTo>
                    <a:pt x="72643" y="47625"/>
                  </a:lnTo>
                  <a:lnTo>
                    <a:pt x="0" y="0"/>
                  </a:lnTo>
                  <a:close/>
                </a:path>
                <a:path w="501650" h="861060">
                  <a:moveTo>
                    <a:pt x="43815" y="49403"/>
                  </a:moveTo>
                  <a:lnTo>
                    <a:pt x="21336" y="62484"/>
                  </a:lnTo>
                  <a:lnTo>
                    <a:pt x="27864" y="73696"/>
                  </a:lnTo>
                  <a:lnTo>
                    <a:pt x="50340" y="60610"/>
                  </a:lnTo>
                  <a:lnTo>
                    <a:pt x="43815" y="49403"/>
                  </a:lnTo>
                  <a:close/>
                </a:path>
                <a:path w="501650" h="861060">
                  <a:moveTo>
                    <a:pt x="69590" y="49403"/>
                  </a:moveTo>
                  <a:lnTo>
                    <a:pt x="43815" y="49403"/>
                  </a:lnTo>
                  <a:lnTo>
                    <a:pt x="50340" y="60610"/>
                  </a:lnTo>
                  <a:lnTo>
                    <a:pt x="69590" y="4940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03019" y="1495043"/>
              <a:ext cx="787920" cy="113690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424177" y="1596390"/>
              <a:ext cx="551180" cy="899794"/>
            </a:xfrm>
            <a:custGeom>
              <a:avLst/>
              <a:gdLst/>
              <a:ahLst/>
              <a:cxnLst/>
              <a:rect l="l" t="t" r="r" b="b"/>
              <a:pathLst>
                <a:path w="551180" h="899794">
                  <a:moveTo>
                    <a:pt x="7493" y="813054"/>
                  </a:moveTo>
                  <a:lnTo>
                    <a:pt x="0" y="899541"/>
                  </a:lnTo>
                  <a:lnTo>
                    <a:pt x="73787" y="853567"/>
                  </a:lnTo>
                  <a:lnTo>
                    <a:pt x="69838" y="851154"/>
                  </a:lnTo>
                  <a:lnTo>
                    <a:pt x="44831" y="851154"/>
                  </a:lnTo>
                  <a:lnTo>
                    <a:pt x="22733" y="837565"/>
                  </a:lnTo>
                  <a:lnTo>
                    <a:pt x="29508" y="826507"/>
                  </a:lnTo>
                  <a:lnTo>
                    <a:pt x="7493" y="813054"/>
                  </a:lnTo>
                  <a:close/>
                </a:path>
                <a:path w="551180" h="899794">
                  <a:moveTo>
                    <a:pt x="29508" y="826507"/>
                  </a:moveTo>
                  <a:lnTo>
                    <a:pt x="22733" y="837565"/>
                  </a:lnTo>
                  <a:lnTo>
                    <a:pt x="44831" y="851154"/>
                  </a:lnTo>
                  <a:lnTo>
                    <a:pt x="51643" y="840034"/>
                  </a:lnTo>
                  <a:lnTo>
                    <a:pt x="29508" y="826507"/>
                  </a:lnTo>
                  <a:close/>
                </a:path>
                <a:path w="551180" h="899794">
                  <a:moveTo>
                    <a:pt x="51643" y="840034"/>
                  </a:moveTo>
                  <a:lnTo>
                    <a:pt x="44831" y="851154"/>
                  </a:lnTo>
                  <a:lnTo>
                    <a:pt x="69838" y="851154"/>
                  </a:lnTo>
                  <a:lnTo>
                    <a:pt x="51643" y="840034"/>
                  </a:lnTo>
                  <a:close/>
                </a:path>
                <a:path w="551180" h="899794">
                  <a:moveTo>
                    <a:pt x="499481" y="59514"/>
                  </a:moveTo>
                  <a:lnTo>
                    <a:pt x="29508" y="826507"/>
                  </a:lnTo>
                  <a:lnTo>
                    <a:pt x="51643" y="840034"/>
                  </a:lnTo>
                  <a:lnTo>
                    <a:pt x="521542" y="73038"/>
                  </a:lnTo>
                  <a:lnTo>
                    <a:pt x="499481" y="59514"/>
                  </a:lnTo>
                  <a:close/>
                </a:path>
                <a:path w="551180" h="899794">
                  <a:moveTo>
                    <a:pt x="546983" y="48513"/>
                  </a:moveTo>
                  <a:lnTo>
                    <a:pt x="506222" y="48513"/>
                  </a:lnTo>
                  <a:lnTo>
                    <a:pt x="528320" y="61975"/>
                  </a:lnTo>
                  <a:lnTo>
                    <a:pt x="521542" y="73038"/>
                  </a:lnTo>
                  <a:lnTo>
                    <a:pt x="543686" y="86613"/>
                  </a:lnTo>
                  <a:lnTo>
                    <a:pt x="546983" y="48513"/>
                  </a:lnTo>
                  <a:close/>
                </a:path>
                <a:path w="551180" h="899794">
                  <a:moveTo>
                    <a:pt x="506222" y="48513"/>
                  </a:moveTo>
                  <a:lnTo>
                    <a:pt x="499481" y="59514"/>
                  </a:lnTo>
                  <a:lnTo>
                    <a:pt x="521542" y="73038"/>
                  </a:lnTo>
                  <a:lnTo>
                    <a:pt x="528320" y="61975"/>
                  </a:lnTo>
                  <a:lnTo>
                    <a:pt x="506222" y="48513"/>
                  </a:lnTo>
                  <a:close/>
                </a:path>
                <a:path w="551180" h="899794">
                  <a:moveTo>
                    <a:pt x="551179" y="0"/>
                  </a:moveTo>
                  <a:lnTo>
                    <a:pt x="477392" y="45974"/>
                  </a:lnTo>
                  <a:lnTo>
                    <a:pt x="499481" y="59514"/>
                  </a:lnTo>
                  <a:lnTo>
                    <a:pt x="506222" y="48513"/>
                  </a:lnTo>
                  <a:lnTo>
                    <a:pt x="546983" y="48513"/>
                  </a:lnTo>
                  <a:lnTo>
                    <a:pt x="551179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3997452" y="472440"/>
              <a:ext cx="835660" cy="2286000"/>
            </a:xfrm>
            <a:custGeom>
              <a:avLst/>
              <a:gdLst/>
              <a:ahLst/>
              <a:cxnLst/>
              <a:rect l="l" t="t" r="r" b="b"/>
              <a:pathLst>
                <a:path w="835660" h="2286000">
                  <a:moveTo>
                    <a:pt x="48768" y="51562"/>
                  </a:moveTo>
                  <a:lnTo>
                    <a:pt x="52824" y="31503"/>
                  </a:lnTo>
                  <a:lnTo>
                    <a:pt x="63881" y="15112"/>
                  </a:lnTo>
                  <a:lnTo>
                    <a:pt x="80271" y="4056"/>
                  </a:lnTo>
                  <a:lnTo>
                    <a:pt x="100330" y="0"/>
                  </a:lnTo>
                  <a:lnTo>
                    <a:pt x="783589" y="0"/>
                  </a:lnTo>
                  <a:lnTo>
                    <a:pt x="803648" y="4056"/>
                  </a:lnTo>
                  <a:lnTo>
                    <a:pt x="820038" y="15112"/>
                  </a:lnTo>
                  <a:lnTo>
                    <a:pt x="831095" y="31503"/>
                  </a:lnTo>
                  <a:lnTo>
                    <a:pt x="835151" y="51562"/>
                  </a:lnTo>
                  <a:lnTo>
                    <a:pt x="835151" y="474218"/>
                  </a:lnTo>
                  <a:lnTo>
                    <a:pt x="831095" y="494276"/>
                  </a:lnTo>
                  <a:lnTo>
                    <a:pt x="820038" y="510666"/>
                  </a:lnTo>
                  <a:lnTo>
                    <a:pt x="803648" y="521723"/>
                  </a:lnTo>
                  <a:lnTo>
                    <a:pt x="783589" y="525780"/>
                  </a:lnTo>
                  <a:lnTo>
                    <a:pt x="100330" y="525780"/>
                  </a:lnTo>
                  <a:lnTo>
                    <a:pt x="80271" y="521723"/>
                  </a:lnTo>
                  <a:lnTo>
                    <a:pt x="63881" y="510667"/>
                  </a:lnTo>
                  <a:lnTo>
                    <a:pt x="52824" y="494276"/>
                  </a:lnTo>
                  <a:lnTo>
                    <a:pt x="48768" y="474218"/>
                  </a:lnTo>
                  <a:lnTo>
                    <a:pt x="48768" y="51562"/>
                  </a:lnTo>
                  <a:close/>
                </a:path>
                <a:path w="835660" h="2286000">
                  <a:moveTo>
                    <a:pt x="0" y="1811782"/>
                  </a:moveTo>
                  <a:lnTo>
                    <a:pt x="4056" y="1791723"/>
                  </a:lnTo>
                  <a:lnTo>
                    <a:pt x="15112" y="1775333"/>
                  </a:lnTo>
                  <a:lnTo>
                    <a:pt x="31503" y="1764276"/>
                  </a:lnTo>
                  <a:lnTo>
                    <a:pt x="51562" y="1760220"/>
                  </a:lnTo>
                  <a:lnTo>
                    <a:pt x="733298" y="1760220"/>
                  </a:lnTo>
                  <a:lnTo>
                    <a:pt x="753356" y="1764276"/>
                  </a:lnTo>
                  <a:lnTo>
                    <a:pt x="769747" y="1775333"/>
                  </a:lnTo>
                  <a:lnTo>
                    <a:pt x="780803" y="1791723"/>
                  </a:lnTo>
                  <a:lnTo>
                    <a:pt x="784860" y="1811782"/>
                  </a:lnTo>
                  <a:lnTo>
                    <a:pt x="784860" y="2234438"/>
                  </a:lnTo>
                  <a:lnTo>
                    <a:pt x="780803" y="2254496"/>
                  </a:lnTo>
                  <a:lnTo>
                    <a:pt x="769747" y="2270887"/>
                  </a:lnTo>
                  <a:lnTo>
                    <a:pt x="753356" y="2281943"/>
                  </a:lnTo>
                  <a:lnTo>
                    <a:pt x="733298" y="2286000"/>
                  </a:lnTo>
                  <a:lnTo>
                    <a:pt x="51562" y="2286000"/>
                  </a:lnTo>
                  <a:lnTo>
                    <a:pt x="31503" y="2281943"/>
                  </a:lnTo>
                  <a:lnTo>
                    <a:pt x="15112" y="2270887"/>
                  </a:lnTo>
                  <a:lnTo>
                    <a:pt x="4056" y="2254496"/>
                  </a:lnTo>
                  <a:lnTo>
                    <a:pt x="0" y="2234438"/>
                  </a:lnTo>
                  <a:lnTo>
                    <a:pt x="0" y="181178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285487" y="1973579"/>
              <a:ext cx="515112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388865" y="2175128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3288791" y="129539"/>
            <a:ext cx="5779770" cy="2772410"/>
            <a:chOff x="3288791" y="129539"/>
            <a:chExt cx="5779770" cy="2772410"/>
          </a:xfrm>
        </p:grpSpPr>
        <p:sp>
          <p:nvSpPr>
            <p:cNvPr id="55" name="object 55"/>
            <p:cNvSpPr/>
            <p:nvPr/>
          </p:nvSpPr>
          <p:spPr>
            <a:xfrm>
              <a:off x="3288791" y="633971"/>
              <a:ext cx="874763" cy="1098816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3409949" y="735330"/>
              <a:ext cx="637540" cy="861694"/>
            </a:xfrm>
            <a:custGeom>
              <a:avLst/>
              <a:gdLst/>
              <a:ahLst/>
              <a:cxnLst/>
              <a:rect l="l" t="t" r="r" b="b"/>
              <a:pathLst>
                <a:path w="637539" h="861694">
                  <a:moveTo>
                    <a:pt x="14986" y="775589"/>
                  </a:moveTo>
                  <a:lnTo>
                    <a:pt x="0" y="861187"/>
                  </a:lnTo>
                  <a:lnTo>
                    <a:pt x="77470" y="821817"/>
                  </a:lnTo>
                  <a:lnTo>
                    <a:pt x="70775" y="816864"/>
                  </a:lnTo>
                  <a:lnTo>
                    <a:pt x="48895" y="816864"/>
                  </a:lnTo>
                  <a:lnTo>
                    <a:pt x="28066" y="801370"/>
                  </a:lnTo>
                  <a:lnTo>
                    <a:pt x="35766" y="790962"/>
                  </a:lnTo>
                  <a:lnTo>
                    <a:pt x="14986" y="775589"/>
                  </a:lnTo>
                  <a:close/>
                </a:path>
                <a:path w="637539" h="861694">
                  <a:moveTo>
                    <a:pt x="35766" y="790962"/>
                  </a:moveTo>
                  <a:lnTo>
                    <a:pt x="28066" y="801370"/>
                  </a:lnTo>
                  <a:lnTo>
                    <a:pt x="48895" y="816864"/>
                  </a:lnTo>
                  <a:lnTo>
                    <a:pt x="56634" y="806402"/>
                  </a:lnTo>
                  <a:lnTo>
                    <a:pt x="35766" y="790962"/>
                  </a:lnTo>
                  <a:close/>
                </a:path>
                <a:path w="637539" h="861694">
                  <a:moveTo>
                    <a:pt x="56634" y="806402"/>
                  </a:moveTo>
                  <a:lnTo>
                    <a:pt x="48895" y="816864"/>
                  </a:lnTo>
                  <a:lnTo>
                    <a:pt x="70775" y="816864"/>
                  </a:lnTo>
                  <a:lnTo>
                    <a:pt x="56634" y="806402"/>
                  </a:lnTo>
                  <a:close/>
                </a:path>
                <a:path w="637539" h="861694">
                  <a:moveTo>
                    <a:pt x="580397" y="54784"/>
                  </a:moveTo>
                  <a:lnTo>
                    <a:pt x="35766" y="790962"/>
                  </a:lnTo>
                  <a:lnTo>
                    <a:pt x="56634" y="806402"/>
                  </a:lnTo>
                  <a:lnTo>
                    <a:pt x="601265" y="70224"/>
                  </a:lnTo>
                  <a:lnTo>
                    <a:pt x="580397" y="54784"/>
                  </a:lnTo>
                  <a:close/>
                </a:path>
                <a:path w="637539" h="861694">
                  <a:moveTo>
                    <a:pt x="629272" y="44323"/>
                  </a:moveTo>
                  <a:lnTo>
                    <a:pt x="588137" y="44323"/>
                  </a:lnTo>
                  <a:lnTo>
                    <a:pt x="608964" y="59817"/>
                  </a:lnTo>
                  <a:lnTo>
                    <a:pt x="601265" y="70224"/>
                  </a:lnTo>
                  <a:lnTo>
                    <a:pt x="622046" y="85598"/>
                  </a:lnTo>
                  <a:lnTo>
                    <a:pt x="629272" y="44323"/>
                  </a:lnTo>
                  <a:close/>
                </a:path>
                <a:path w="637539" h="861694">
                  <a:moveTo>
                    <a:pt x="588137" y="44323"/>
                  </a:moveTo>
                  <a:lnTo>
                    <a:pt x="580397" y="54784"/>
                  </a:lnTo>
                  <a:lnTo>
                    <a:pt x="601265" y="70224"/>
                  </a:lnTo>
                  <a:lnTo>
                    <a:pt x="608964" y="59817"/>
                  </a:lnTo>
                  <a:lnTo>
                    <a:pt x="588137" y="44323"/>
                  </a:lnTo>
                  <a:close/>
                </a:path>
                <a:path w="637539" h="861694">
                  <a:moveTo>
                    <a:pt x="637032" y="0"/>
                  </a:moveTo>
                  <a:lnTo>
                    <a:pt x="559562" y="39370"/>
                  </a:lnTo>
                  <a:lnTo>
                    <a:pt x="580397" y="54784"/>
                  </a:lnTo>
                  <a:lnTo>
                    <a:pt x="588137" y="44323"/>
                  </a:lnTo>
                  <a:lnTo>
                    <a:pt x="629272" y="44323"/>
                  </a:lnTo>
                  <a:lnTo>
                    <a:pt x="637032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288791" y="1495043"/>
              <a:ext cx="824496" cy="113690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3409949" y="1596389"/>
              <a:ext cx="587375" cy="899794"/>
            </a:xfrm>
            <a:custGeom>
              <a:avLst/>
              <a:gdLst/>
              <a:ahLst/>
              <a:cxnLst/>
              <a:rect l="l" t="t" r="r" b="b"/>
              <a:pathLst>
                <a:path w="587375" h="899794">
                  <a:moveTo>
                    <a:pt x="533870" y="841414"/>
                  </a:moveTo>
                  <a:lnTo>
                    <a:pt x="512190" y="855599"/>
                  </a:lnTo>
                  <a:lnTo>
                    <a:pt x="587248" y="899414"/>
                  </a:lnTo>
                  <a:lnTo>
                    <a:pt x="581759" y="852170"/>
                  </a:lnTo>
                  <a:lnTo>
                    <a:pt x="540892" y="852170"/>
                  </a:lnTo>
                  <a:lnTo>
                    <a:pt x="533870" y="841414"/>
                  </a:lnTo>
                  <a:close/>
                </a:path>
                <a:path w="587375" h="899794">
                  <a:moveTo>
                    <a:pt x="555536" y="827238"/>
                  </a:moveTo>
                  <a:lnTo>
                    <a:pt x="533870" y="841414"/>
                  </a:lnTo>
                  <a:lnTo>
                    <a:pt x="540892" y="852170"/>
                  </a:lnTo>
                  <a:lnTo>
                    <a:pt x="562610" y="838073"/>
                  </a:lnTo>
                  <a:lnTo>
                    <a:pt x="555536" y="827238"/>
                  </a:lnTo>
                  <a:close/>
                </a:path>
                <a:path w="587375" h="899794">
                  <a:moveTo>
                    <a:pt x="577214" y="813054"/>
                  </a:moveTo>
                  <a:lnTo>
                    <a:pt x="555536" y="827238"/>
                  </a:lnTo>
                  <a:lnTo>
                    <a:pt x="562610" y="838073"/>
                  </a:lnTo>
                  <a:lnTo>
                    <a:pt x="540892" y="852170"/>
                  </a:lnTo>
                  <a:lnTo>
                    <a:pt x="581759" y="852170"/>
                  </a:lnTo>
                  <a:lnTo>
                    <a:pt x="577214" y="813054"/>
                  </a:lnTo>
                  <a:close/>
                </a:path>
                <a:path w="587375" h="899794">
                  <a:moveTo>
                    <a:pt x="53333" y="58000"/>
                  </a:moveTo>
                  <a:lnTo>
                    <a:pt x="31598" y="72194"/>
                  </a:lnTo>
                  <a:lnTo>
                    <a:pt x="533870" y="841414"/>
                  </a:lnTo>
                  <a:lnTo>
                    <a:pt x="555536" y="827238"/>
                  </a:lnTo>
                  <a:lnTo>
                    <a:pt x="53333" y="58000"/>
                  </a:lnTo>
                  <a:close/>
                </a:path>
                <a:path w="587375" h="899794">
                  <a:moveTo>
                    <a:pt x="0" y="0"/>
                  </a:moveTo>
                  <a:lnTo>
                    <a:pt x="9905" y="86360"/>
                  </a:lnTo>
                  <a:lnTo>
                    <a:pt x="31598" y="72194"/>
                  </a:lnTo>
                  <a:lnTo>
                    <a:pt x="24511" y="61340"/>
                  </a:lnTo>
                  <a:lnTo>
                    <a:pt x="46227" y="47117"/>
                  </a:lnTo>
                  <a:lnTo>
                    <a:pt x="70000" y="47117"/>
                  </a:lnTo>
                  <a:lnTo>
                    <a:pt x="75057" y="43814"/>
                  </a:lnTo>
                  <a:lnTo>
                    <a:pt x="0" y="0"/>
                  </a:lnTo>
                  <a:close/>
                </a:path>
                <a:path w="587375" h="899794">
                  <a:moveTo>
                    <a:pt x="46227" y="47117"/>
                  </a:moveTo>
                  <a:lnTo>
                    <a:pt x="24511" y="61340"/>
                  </a:lnTo>
                  <a:lnTo>
                    <a:pt x="31598" y="72194"/>
                  </a:lnTo>
                  <a:lnTo>
                    <a:pt x="53333" y="58000"/>
                  </a:lnTo>
                  <a:lnTo>
                    <a:pt x="46227" y="47117"/>
                  </a:lnTo>
                  <a:close/>
                </a:path>
                <a:path w="587375" h="899794">
                  <a:moveTo>
                    <a:pt x="70000" y="47117"/>
                  </a:moveTo>
                  <a:lnTo>
                    <a:pt x="46227" y="47117"/>
                  </a:lnTo>
                  <a:lnTo>
                    <a:pt x="53333" y="58000"/>
                  </a:lnTo>
                  <a:lnTo>
                    <a:pt x="70000" y="4711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964173" y="270510"/>
              <a:ext cx="3093720" cy="2621280"/>
            </a:xfrm>
            <a:custGeom>
              <a:avLst/>
              <a:gdLst/>
              <a:ahLst/>
              <a:cxnLst/>
              <a:rect l="l" t="t" r="r" b="b"/>
              <a:pathLst>
                <a:path w="3093720" h="2621280">
                  <a:moveTo>
                    <a:pt x="0" y="257301"/>
                  </a:moveTo>
                  <a:lnTo>
                    <a:pt x="4145" y="211049"/>
                  </a:lnTo>
                  <a:lnTo>
                    <a:pt x="16096" y="167517"/>
                  </a:lnTo>
                  <a:lnTo>
                    <a:pt x="35127" y="127432"/>
                  </a:lnTo>
                  <a:lnTo>
                    <a:pt x="60511" y="91521"/>
                  </a:lnTo>
                  <a:lnTo>
                    <a:pt x="91521" y="60511"/>
                  </a:lnTo>
                  <a:lnTo>
                    <a:pt x="127432" y="35127"/>
                  </a:lnTo>
                  <a:lnTo>
                    <a:pt x="167517" y="16096"/>
                  </a:lnTo>
                  <a:lnTo>
                    <a:pt x="211049" y="4145"/>
                  </a:lnTo>
                  <a:lnTo>
                    <a:pt x="257301" y="0"/>
                  </a:lnTo>
                  <a:lnTo>
                    <a:pt x="2836418" y="0"/>
                  </a:lnTo>
                  <a:lnTo>
                    <a:pt x="2882670" y="4145"/>
                  </a:lnTo>
                  <a:lnTo>
                    <a:pt x="2926202" y="16096"/>
                  </a:lnTo>
                  <a:lnTo>
                    <a:pt x="2966287" y="35127"/>
                  </a:lnTo>
                  <a:lnTo>
                    <a:pt x="3002198" y="60511"/>
                  </a:lnTo>
                  <a:lnTo>
                    <a:pt x="3033208" y="91521"/>
                  </a:lnTo>
                  <a:lnTo>
                    <a:pt x="3058592" y="127432"/>
                  </a:lnTo>
                  <a:lnTo>
                    <a:pt x="3077623" y="167517"/>
                  </a:lnTo>
                  <a:lnTo>
                    <a:pt x="3089574" y="211049"/>
                  </a:lnTo>
                  <a:lnTo>
                    <a:pt x="3093720" y="257301"/>
                  </a:lnTo>
                  <a:lnTo>
                    <a:pt x="3093720" y="2363978"/>
                  </a:lnTo>
                  <a:lnTo>
                    <a:pt x="3089574" y="2410230"/>
                  </a:lnTo>
                  <a:lnTo>
                    <a:pt x="3077623" y="2453762"/>
                  </a:lnTo>
                  <a:lnTo>
                    <a:pt x="3058592" y="2493847"/>
                  </a:lnTo>
                  <a:lnTo>
                    <a:pt x="3033208" y="2529758"/>
                  </a:lnTo>
                  <a:lnTo>
                    <a:pt x="3002198" y="2560768"/>
                  </a:lnTo>
                  <a:lnTo>
                    <a:pt x="2966287" y="2586152"/>
                  </a:lnTo>
                  <a:lnTo>
                    <a:pt x="2926202" y="2605183"/>
                  </a:lnTo>
                  <a:lnTo>
                    <a:pt x="2882670" y="2617134"/>
                  </a:lnTo>
                  <a:lnTo>
                    <a:pt x="2836418" y="2621279"/>
                  </a:lnTo>
                  <a:lnTo>
                    <a:pt x="257301" y="2621279"/>
                  </a:lnTo>
                  <a:lnTo>
                    <a:pt x="211049" y="2617134"/>
                  </a:lnTo>
                  <a:lnTo>
                    <a:pt x="167517" y="2605183"/>
                  </a:lnTo>
                  <a:lnTo>
                    <a:pt x="127432" y="2586152"/>
                  </a:lnTo>
                  <a:lnTo>
                    <a:pt x="91521" y="2560768"/>
                  </a:lnTo>
                  <a:lnTo>
                    <a:pt x="60511" y="2529758"/>
                  </a:lnTo>
                  <a:lnTo>
                    <a:pt x="35127" y="2493847"/>
                  </a:lnTo>
                  <a:lnTo>
                    <a:pt x="16096" y="2453762"/>
                  </a:lnTo>
                  <a:lnTo>
                    <a:pt x="4145" y="2410230"/>
                  </a:lnTo>
                  <a:lnTo>
                    <a:pt x="0" y="2363978"/>
                  </a:lnTo>
                  <a:lnTo>
                    <a:pt x="0" y="257301"/>
                  </a:lnTo>
                  <a:close/>
                </a:path>
              </a:pathLst>
            </a:custGeom>
            <a:ln w="19811">
              <a:solidFill>
                <a:srgbClr val="69E218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3288791" y="1495094"/>
              <a:ext cx="2935224" cy="24696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409949" y="1557781"/>
              <a:ext cx="2698750" cy="86360"/>
            </a:xfrm>
            <a:custGeom>
              <a:avLst/>
              <a:gdLst/>
              <a:ahLst/>
              <a:cxnLst/>
              <a:rect l="l" t="t" r="r" b="b"/>
              <a:pathLst>
                <a:path w="2698750" h="86360">
                  <a:moveTo>
                    <a:pt x="2620729" y="60156"/>
                  </a:moveTo>
                  <a:lnTo>
                    <a:pt x="2620645" y="86105"/>
                  </a:lnTo>
                  <a:lnTo>
                    <a:pt x="2672887" y="60197"/>
                  </a:lnTo>
                  <a:lnTo>
                    <a:pt x="2633599" y="60197"/>
                  </a:lnTo>
                  <a:lnTo>
                    <a:pt x="2620729" y="60156"/>
                  </a:lnTo>
                  <a:close/>
                </a:path>
                <a:path w="2698750" h="86360">
                  <a:moveTo>
                    <a:pt x="77850" y="0"/>
                  </a:moveTo>
                  <a:lnTo>
                    <a:pt x="0" y="38607"/>
                  </a:lnTo>
                  <a:lnTo>
                    <a:pt x="77597" y="77723"/>
                  </a:lnTo>
                  <a:lnTo>
                    <a:pt x="77681" y="51858"/>
                  </a:lnTo>
                  <a:lnTo>
                    <a:pt x="64770" y="51815"/>
                  </a:lnTo>
                  <a:lnTo>
                    <a:pt x="64770" y="25907"/>
                  </a:lnTo>
                  <a:lnTo>
                    <a:pt x="77766" y="25907"/>
                  </a:lnTo>
                  <a:lnTo>
                    <a:pt x="77850" y="0"/>
                  </a:lnTo>
                  <a:close/>
                </a:path>
                <a:path w="2698750" h="86360">
                  <a:moveTo>
                    <a:pt x="2620814" y="34247"/>
                  </a:moveTo>
                  <a:lnTo>
                    <a:pt x="2620729" y="60156"/>
                  </a:lnTo>
                  <a:lnTo>
                    <a:pt x="2633599" y="60197"/>
                  </a:lnTo>
                  <a:lnTo>
                    <a:pt x="2633726" y="34289"/>
                  </a:lnTo>
                  <a:lnTo>
                    <a:pt x="2620814" y="34247"/>
                  </a:lnTo>
                  <a:close/>
                </a:path>
                <a:path w="2698750" h="86360">
                  <a:moveTo>
                    <a:pt x="2620899" y="8381"/>
                  </a:moveTo>
                  <a:lnTo>
                    <a:pt x="2620814" y="34247"/>
                  </a:lnTo>
                  <a:lnTo>
                    <a:pt x="2633726" y="34289"/>
                  </a:lnTo>
                  <a:lnTo>
                    <a:pt x="2633599" y="60197"/>
                  </a:lnTo>
                  <a:lnTo>
                    <a:pt x="2672887" y="60197"/>
                  </a:lnTo>
                  <a:lnTo>
                    <a:pt x="2698496" y="47497"/>
                  </a:lnTo>
                  <a:lnTo>
                    <a:pt x="2620899" y="8381"/>
                  </a:lnTo>
                  <a:close/>
                </a:path>
                <a:path w="2698750" h="86360">
                  <a:moveTo>
                    <a:pt x="77766" y="25950"/>
                  </a:moveTo>
                  <a:lnTo>
                    <a:pt x="77681" y="51858"/>
                  </a:lnTo>
                  <a:lnTo>
                    <a:pt x="2620729" y="60156"/>
                  </a:lnTo>
                  <a:lnTo>
                    <a:pt x="2620814" y="34247"/>
                  </a:lnTo>
                  <a:lnTo>
                    <a:pt x="77766" y="25950"/>
                  </a:lnTo>
                  <a:close/>
                </a:path>
                <a:path w="2698750" h="86360">
                  <a:moveTo>
                    <a:pt x="64770" y="25907"/>
                  </a:moveTo>
                  <a:lnTo>
                    <a:pt x="64770" y="51815"/>
                  </a:lnTo>
                  <a:lnTo>
                    <a:pt x="77681" y="51858"/>
                  </a:lnTo>
                  <a:lnTo>
                    <a:pt x="77766" y="25950"/>
                  </a:lnTo>
                  <a:lnTo>
                    <a:pt x="64770" y="25907"/>
                  </a:lnTo>
                  <a:close/>
                </a:path>
                <a:path w="2698750" h="86360">
                  <a:moveTo>
                    <a:pt x="77766" y="25907"/>
                  </a:moveTo>
                  <a:lnTo>
                    <a:pt x="64770" y="25907"/>
                  </a:lnTo>
                  <a:lnTo>
                    <a:pt x="77766" y="2595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046219" y="129539"/>
              <a:ext cx="515112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4150233" y="330454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176896" y="78104"/>
            <a:ext cx="7289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20">
                <a:solidFill>
                  <a:srgbClr val="FFFFFF"/>
                </a:solidFill>
                <a:latin typeface="Trebuchet MS"/>
                <a:cs typeface="Trebuchet MS"/>
              </a:rPr>
              <a:t>IRELAND</a:t>
            </a:r>
            <a:r>
              <a:rPr dirty="0" sz="7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2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2296667" y="117347"/>
            <a:ext cx="4465320" cy="3660775"/>
            <a:chOff x="2296667" y="117347"/>
            <a:chExt cx="4465320" cy="3660775"/>
          </a:xfrm>
        </p:grpSpPr>
        <p:sp>
          <p:nvSpPr>
            <p:cNvPr id="66" name="object 66"/>
            <p:cNvSpPr/>
            <p:nvPr/>
          </p:nvSpPr>
          <p:spPr>
            <a:xfrm>
              <a:off x="2296667" y="2090927"/>
              <a:ext cx="563867" cy="1687068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2396997" y="2192274"/>
              <a:ext cx="368935" cy="1450340"/>
            </a:xfrm>
            <a:custGeom>
              <a:avLst/>
              <a:gdLst/>
              <a:ahLst/>
              <a:cxnLst/>
              <a:rect l="l" t="t" r="r" b="b"/>
              <a:pathLst>
                <a:path w="368935" h="1450339">
                  <a:moveTo>
                    <a:pt x="0" y="1365758"/>
                  </a:moveTo>
                  <a:lnTo>
                    <a:pt x="20827" y="1450086"/>
                  </a:lnTo>
                  <a:lnTo>
                    <a:pt x="70112" y="1389761"/>
                  </a:lnTo>
                  <a:lnTo>
                    <a:pt x="47751" y="1389761"/>
                  </a:lnTo>
                  <a:lnTo>
                    <a:pt x="22478" y="1384045"/>
                  </a:lnTo>
                  <a:lnTo>
                    <a:pt x="25320" y="1371441"/>
                  </a:lnTo>
                  <a:lnTo>
                    <a:pt x="0" y="1365758"/>
                  </a:lnTo>
                  <a:close/>
                </a:path>
                <a:path w="368935" h="1450339">
                  <a:moveTo>
                    <a:pt x="25320" y="1371441"/>
                  </a:moveTo>
                  <a:lnTo>
                    <a:pt x="22478" y="1384045"/>
                  </a:lnTo>
                  <a:lnTo>
                    <a:pt x="47751" y="1389761"/>
                  </a:lnTo>
                  <a:lnTo>
                    <a:pt x="50602" y="1377116"/>
                  </a:lnTo>
                  <a:lnTo>
                    <a:pt x="25320" y="1371441"/>
                  </a:lnTo>
                  <a:close/>
                </a:path>
                <a:path w="368935" h="1450339">
                  <a:moveTo>
                    <a:pt x="50602" y="1377116"/>
                  </a:moveTo>
                  <a:lnTo>
                    <a:pt x="47751" y="1389761"/>
                  </a:lnTo>
                  <a:lnTo>
                    <a:pt x="70112" y="1389761"/>
                  </a:lnTo>
                  <a:lnTo>
                    <a:pt x="75818" y="1382776"/>
                  </a:lnTo>
                  <a:lnTo>
                    <a:pt x="50602" y="1377116"/>
                  </a:lnTo>
                  <a:close/>
                </a:path>
                <a:path w="368935" h="1450339">
                  <a:moveTo>
                    <a:pt x="318078" y="72969"/>
                  </a:moveTo>
                  <a:lnTo>
                    <a:pt x="25320" y="1371441"/>
                  </a:lnTo>
                  <a:lnTo>
                    <a:pt x="50602" y="1377116"/>
                  </a:lnTo>
                  <a:lnTo>
                    <a:pt x="343360" y="78644"/>
                  </a:lnTo>
                  <a:lnTo>
                    <a:pt x="318078" y="72969"/>
                  </a:lnTo>
                  <a:close/>
                </a:path>
                <a:path w="368935" h="1450339">
                  <a:moveTo>
                    <a:pt x="362752" y="60325"/>
                  </a:moveTo>
                  <a:lnTo>
                    <a:pt x="320928" y="60325"/>
                  </a:lnTo>
                  <a:lnTo>
                    <a:pt x="346201" y="66039"/>
                  </a:lnTo>
                  <a:lnTo>
                    <a:pt x="343360" y="78644"/>
                  </a:lnTo>
                  <a:lnTo>
                    <a:pt x="368681" y="84327"/>
                  </a:lnTo>
                  <a:lnTo>
                    <a:pt x="362752" y="60325"/>
                  </a:lnTo>
                  <a:close/>
                </a:path>
                <a:path w="368935" h="1450339">
                  <a:moveTo>
                    <a:pt x="320928" y="60325"/>
                  </a:moveTo>
                  <a:lnTo>
                    <a:pt x="318078" y="72969"/>
                  </a:lnTo>
                  <a:lnTo>
                    <a:pt x="343360" y="78644"/>
                  </a:lnTo>
                  <a:lnTo>
                    <a:pt x="346201" y="66039"/>
                  </a:lnTo>
                  <a:lnTo>
                    <a:pt x="320928" y="60325"/>
                  </a:lnTo>
                  <a:close/>
                </a:path>
                <a:path w="368935" h="1450339">
                  <a:moveTo>
                    <a:pt x="347852" y="0"/>
                  </a:moveTo>
                  <a:lnTo>
                    <a:pt x="292862" y="67309"/>
                  </a:lnTo>
                  <a:lnTo>
                    <a:pt x="318078" y="72969"/>
                  </a:lnTo>
                  <a:lnTo>
                    <a:pt x="320928" y="60325"/>
                  </a:lnTo>
                  <a:lnTo>
                    <a:pt x="362752" y="60325"/>
                  </a:lnTo>
                  <a:lnTo>
                    <a:pt x="347852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2418587" y="2592324"/>
              <a:ext cx="362712" cy="36423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021323" y="117347"/>
              <a:ext cx="353567" cy="25603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170676" y="693420"/>
              <a:ext cx="591312" cy="5913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240779" y="1278636"/>
              <a:ext cx="460248" cy="46177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6861809" y="1372565"/>
            <a:ext cx="401955" cy="39306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5"/>
              </a:spcBef>
            </a:pP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Shared  </a:t>
            </a:r>
            <a:r>
              <a:rPr dirty="0" sz="800" spc="-5" b="1">
                <a:solidFill>
                  <a:srgbClr val="FFFFFF"/>
                </a:solidFill>
                <a:latin typeface="Trebuchet MS"/>
                <a:cs typeface="Trebuchet MS"/>
              </a:rPr>
              <a:t>servi</a:t>
            </a:r>
            <a:r>
              <a:rPr dirty="0" sz="800" spc="-30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800" spc="-30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s  </a:t>
            </a:r>
            <a:r>
              <a:rPr dirty="0" sz="800" spc="10" b="1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5963411" y="551675"/>
            <a:ext cx="1719580" cy="1716405"/>
            <a:chOff x="5963411" y="551675"/>
            <a:chExt cx="1719580" cy="1716405"/>
          </a:xfrm>
        </p:grpSpPr>
        <p:sp>
          <p:nvSpPr>
            <p:cNvPr id="74" name="object 74"/>
            <p:cNvSpPr/>
            <p:nvPr/>
          </p:nvSpPr>
          <p:spPr>
            <a:xfrm>
              <a:off x="5963411" y="937259"/>
              <a:ext cx="1719072" cy="133045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6108191" y="1082040"/>
              <a:ext cx="1434465" cy="1045844"/>
            </a:xfrm>
            <a:custGeom>
              <a:avLst/>
              <a:gdLst/>
              <a:ahLst/>
              <a:cxnLst/>
              <a:rect l="l" t="t" r="r" b="b"/>
              <a:pathLst>
                <a:path w="1434465" h="1045844">
                  <a:moveTo>
                    <a:pt x="0" y="102615"/>
                  </a:moveTo>
                  <a:lnTo>
                    <a:pt x="8068" y="62686"/>
                  </a:lnTo>
                  <a:lnTo>
                    <a:pt x="30067" y="30067"/>
                  </a:lnTo>
                  <a:lnTo>
                    <a:pt x="62686" y="8068"/>
                  </a:lnTo>
                  <a:lnTo>
                    <a:pt x="102616" y="0"/>
                  </a:lnTo>
                  <a:lnTo>
                    <a:pt x="1331467" y="0"/>
                  </a:lnTo>
                  <a:lnTo>
                    <a:pt x="1371397" y="8068"/>
                  </a:lnTo>
                  <a:lnTo>
                    <a:pt x="1404016" y="30067"/>
                  </a:lnTo>
                  <a:lnTo>
                    <a:pt x="1426015" y="62686"/>
                  </a:lnTo>
                  <a:lnTo>
                    <a:pt x="1434084" y="102615"/>
                  </a:lnTo>
                  <a:lnTo>
                    <a:pt x="1434084" y="942848"/>
                  </a:lnTo>
                  <a:lnTo>
                    <a:pt x="1426015" y="982777"/>
                  </a:lnTo>
                  <a:lnTo>
                    <a:pt x="1404016" y="1015396"/>
                  </a:lnTo>
                  <a:lnTo>
                    <a:pt x="1371397" y="1037395"/>
                  </a:lnTo>
                  <a:lnTo>
                    <a:pt x="1331467" y="1045464"/>
                  </a:lnTo>
                  <a:lnTo>
                    <a:pt x="102616" y="1045464"/>
                  </a:lnTo>
                  <a:lnTo>
                    <a:pt x="62686" y="1037395"/>
                  </a:lnTo>
                  <a:lnTo>
                    <a:pt x="30067" y="1015396"/>
                  </a:lnTo>
                  <a:lnTo>
                    <a:pt x="8068" y="982777"/>
                  </a:lnTo>
                  <a:lnTo>
                    <a:pt x="0" y="942848"/>
                  </a:lnTo>
                  <a:lnTo>
                    <a:pt x="0" y="102615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6016751" y="551675"/>
              <a:ext cx="868705" cy="870216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6158483" y="693419"/>
              <a:ext cx="589788" cy="5913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6265926" y="933704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763511" y="839724"/>
            <a:ext cx="2202180" cy="988060"/>
            <a:chOff x="6763511" y="839724"/>
            <a:chExt cx="2202180" cy="988060"/>
          </a:xfrm>
        </p:grpSpPr>
        <p:sp>
          <p:nvSpPr>
            <p:cNvPr id="80" name="object 80"/>
            <p:cNvSpPr/>
            <p:nvPr/>
          </p:nvSpPr>
          <p:spPr>
            <a:xfrm>
              <a:off x="6763511" y="839724"/>
              <a:ext cx="403859" cy="40386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132319" y="850392"/>
              <a:ext cx="347472" cy="36576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8161019" y="1298448"/>
              <a:ext cx="786765" cy="525780"/>
            </a:xfrm>
            <a:custGeom>
              <a:avLst/>
              <a:gdLst/>
              <a:ahLst/>
              <a:cxnLst/>
              <a:rect l="l" t="t" r="r" b="b"/>
              <a:pathLst>
                <a:path w="786765" h="525780">
                  <a:moveTo>
                    <a:pt x="0" y="51562"/>
                  </a:moveTo>
                  <a:lnTo>
                    <a:pt x="4056" y="31503"/>
                  </a:lnTo>
                  <a:lnTo>
                    <a:pt x="15113" y="15112"/>
                  </a:lnTo>
                  <a:lnTo>
                    <a:pt x="31503" y="4056"/>
                  </a:lnTo>
                  <a:lnTo>
                    <a:pt x="51561" y="0"/>
                  </a:lnTo>
                  <a:lnTo>
                    <a:pt x="734822" y="0"/>
                  </a:lnTo>
                  <a:lnTo>
                    <a:pt x="754880" y="4056"/>
                  </a:lnTo>
                  <a:lnTo>
                    <a:pt x="771271" y="15112"/>
                  </a:lnTo>
                  <a:lnTo>
                    <a:pt x="782327" y="31503"/>
                  </a:lnTo>
                  <a:lnTo>
                    <a:pt x="786383" y="51562"/>
                  </a:lnTo>
                  <a:lnTo>
                    <a:pt x="786383" y="474217"/>
                  </a:lnTo>
                  <a:lnTo>
                    <a:pt x="782327" y="494276"/>
                  </a:lnTo>
                  <a:lnTo>
                    <a:pt x="771270" y="510666"/>
                  </a:lnTo>
                  <a:lnTo>
                    <a:pt x="754880" y="521723"/>
                  </a:lnTo>
                  <a:lnTo>
                    <a:pt x="734822" y="525779"/>
                  </a:lnTo>
                  <a:lnTo>
                    <a:pt x="51561" y="525779"/>
                  </a:lnTo>
                  <a:lnTo>
                    <a:pt x="31503" y="521723"/>
                  </a:lnTo>
                  <a:lnTo>
                    <a:pt x="15112" y="510666"/>
                  </a:lnTo>
                  <a:lnTo>
                    <a:pt x="4056" y="494276"/>
                  </a:lnTo>
                  <a:lnTo>
                    <a:pt x="0" y="474217"/>
                  </a:lnTo>
                  <a:lnTo>
                    <a:pt x="0" y="51562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8450579" y="1039368"/>
              <a:ext cx="515112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4" name="object 84"/>
          <p:cNvSpPr txBox="1"/>
          <p:nvPr/>
        </p:nvSpPr>
        <p:spPr>
          <a:xfrm>
            <a:off x="8554593" y="1240028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8130413" y="403733"/>
            <a:ext cx="824865" cy="2305050"/>
            <a:chOff x="8130413" y="403733"/>
            <a:chExt cx="824865" cy="2305050"/>
          </a:xfrm>
        </p:grpSpPr>
        <p:sp>
          <p:nvSpPr>
            <p:cNvPr id="86" name="object 86"/>
            <p:cNvSpPr/>
            <p:nvPr/>
          </p:nvSpPr>
          <p:spPr>
            <a:xfrm>
              <a:off x="8133588" y="406908"/>
              <a:ext cx="818515" cy="2298700"/>
            </a:xfrm>
            <a:custGeom>
              <a:avLst/>
              <a:gdLst/>
              <a:ahLst/>
              <a:cxnLst/>
              <a:rect l="l" t="t" r="r" b="b"/>
              <a:pathLst>
                <a:path w="818515" h="2298700">
                  <a:moveTo>
                    <a:pt x="33527" y="51562"/>
                  </a:moveTo>
                  <a:lnTo>
                    <a:pt x="37584" y="31503"/>
                  </a:lnTo>
                  <a:lnTo>
                    <a:pt x="48641" y="15112"/>
                  </a:lnTo>
                  <a:lnTo>
                    <a:pt x="65031" y="4056"/>
                  </a:lnTo>
                  <a:lnTo>
                    <a:pt x="85089" y="0"/>
                  </a:lnTo>
                  <a:lnTo>
                    <a:pt x="766826" y="0"/>
                  </a:lnTo>
                  <a:lnTo>
                    <a:pt x="786884" y="4056"/>
                  </a:lnTo>
                  <a:lnTo>
                    <a:pt x="803274" y="15112"/>
                  </a:lnTo>
                  <a:lnTo>
                    <a:pt x="814331" y="31503"/>
                  </a:lnTo>
                  <a:lnTo>
                    <a:pt x="818387" y="51562"/>
                  </a:lnTo>
                  <a:lnTo>
                    <a:pt x="818387" y="474217"/>
                  </a:lnTo>
                  <a:lnTo>
                    <a:pt x="814331" y="494276"/>
                  </a:lnTo>
                  <a:lnTo>
                    <a:pt x="803274" y="510666"/>
                  </a:lnTo>
                  <a:lnTo>
                    <a:pt x="786884" y="521723"/>
                  </a:lnTo>
                  <a:lnTo>
                    <a:pt x="766826" y="525779"/>
                  </a:lnTo>
                  <a:lnTo>
                    <a:pt x="85089" y="525779"/>
                  </a:lnTo>
                  <a:lnTo>
                    <a:pt x="65031" y="521723"/>
                  </a:lnTo>
                  <a:lnTo>
                    <a:pt x="48640" y="510666"/>
                  </a:lnTo>
                  <a:lnTo>
                    <a:pt x="37584" y="494276"/>
                  </a:lnTo>
                  <a:lnTo>
                    <a:pt x="33527" y="474217"/>
                  </a:lnTo>
                  <a:lnTo>
                    <a:pt x="33527" y="51562"/>
                  </a:lnTo>
                  <a:close/>
                </a:path>
                <a:path w="818515" h="2298700">
                  <a:moveTo>
                    <a:pt x="0" y="1823973"/>
                  </a:moveTo>
                  <a:lnTo>
                    <a:pt x="4056" y="1803915"/>
                  </a:lnTo>
                  <a:lnTo>
                    <a:pt x="15113" y="1787524"/>
                  </a:lnTo>
                  <a:lnTo>
                    <a:pt x="31503" y="1776468"/>
                  </a:lnTo>
                  <a:lnTo>
                    <a:pt x="51561" y="1772411"/>
                  </a:lnTo>
                  <a:lnTo>
                    <a:pt x="733297" y="1772411"/>
                  </a:lnTo>
                  <a:lnTo>
                    <a:pt x="753356" y="1776468"/>
                  </a:lnTo>
                  <a:lnTo>
                    <a:pt x="769746" y="1787524"/>
                  </a:lnTo>
                  <a:lnTo>
                    <a:pt x="780803" y="1803915"/>
                  </a:lnTo>
                  <a:lnTo>
                    <a:pt x="784859" y="1823973"/>
                  </a:lnTo>
                  <a:lnTo>
                    <a:pt x="784859" y="2246629"/>
                  </a:lnTo>
                  <a:lnTo>
                    <a:pt x="780803" y="2266688"/>
                  </a:lnTo>
                  <a:lnTo>
                    <a:pt x="769746" y="2283079"/>
                  </a:lnTo>
                  <a:lnTo>
                    <a:pt x="753356" y="2294135"/>
                  </a:lnTo>
                  <a:lnTo>
                    <a:pt x="733297" y="2298191"/>
                  </a:lnTo>
                  <a:lnTo>
                    <a:pt x="51561" y="2298191"/>
                  </a:lnTo>
                  <a:lnTo>
                    <a:pt x="31503" y="2294135"/>
                  </a:lnTo>
                  <a:lnTo>
                    <a:pt x="15112" y="2283079"/>
                  </a:lnTo>
                  <a:lnTo>
                    <a:pt x="4056" y="2266688"/>
                  </a:lnTo>
                  <a:lnTo>
                    <a:pt x="0" y="2246629"/>
                  </a:lnTo>
                  <a:lnTo>
                    <a:pt x="0" y="1823973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8421624" y="1920240"/>
              <a:ext cx="515112" cy="48158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8" name="object 88"/>
          <p:cNvSpPr txBox="1"/>
          <p:nvPr/>
        </p:nvSpPr>
        <p:spPr>
          <a:xfrm>
            <a:off x="8526018" y="2121153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435340" y="115823"/>
            <a:ext cx="515111" cy="4831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 txBox="1"/>
          <p:nvPr/>
        </p:nvSpPr>
        <p:spPr>
          <a:xfrm>
            <a:off x="8540242" y="317118"/>
            <a:ext cx="25907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30">
                <a:solidFill>
                  <a:srgbClr val="464646"/>
                </a:solidFill>
                <a:latin typeface="Trebuchet MS"/>
                <a:cs typeface="Trebuchet MS"/>
              </a:rPr>
              <a:t>VPC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7391400" y="568451"/>
            <a:ext cx="891540" cy="2010410"/>
            <a:chOff x="7391400" y="568451"/>
            <a:chExt cx="891540" cy="2010410"/>
          </a:xfrm>
        </p:grpSpPr>
        <p:sp>
          <p:nvSpPr>
            <p:cNvPr id="92" name="object 92"/>
            <p:cNvSpPr/>
            <p:nvPr/>
          </p:nvSpPr>
          <p:spPr>
            <a:xfrm>
              <a:off x="7391400" y="568451"/>
              <a:ext cx="891540" cy="1146048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7512557" y="669797"/>
              <a:ext cx="655320" cy="908685"/>
            </a:xfrm>
            <a:custGeom>
              <a:avLst/>
              <a:gdLst/>
              <a:ahLst/>
              <a:cxnLst/>
              <a:rect l="l" t="t" r="r" b="b"/>
              <a:pathLst>
                <a:path w="655320" h="908685">
                  <a:moveTo>
                    <a:pt x="13970" y="822960"/>
                  </a:moveTo>
                  <a:lnTo>
                    <a:pt x="0" y="908685"/>
                  </a:lnTo>
                  <a:lnTo>
                    <a:pt x="76962" y="868299"/>
                  </a:lnTo>
                  <a:lnTo>
                    <a:pt x="70609" y="863726"/>
                  </a:lnTo>
                  <a:lnTo>
                    <a:pt x="48387" y="863726"/>
                  </a:lnTo>
                  <a:lnTo>
                    <a:pt x="27305" y="848613"/>
                  </a:lnTo>
                  <a:lnTo>
                    <a:pt x="34923" y="838041"/>
                  </a:lnTo>
                  <a:lnTo>
                    <a:pt x="13970" y="822960"/>
                  </a:lnTo>
                  <a:close/>
                </a:path>
                <a:path w="655320" h="908685">
                  <a:moveTo>
                    <a:pt x="34923" y="838041"/>
                  </a:moveTo>
                  <a:lnTo>
                    <a:pt x="27305" y="848613"/>
                  </a:lnTo>
                  <a:lnTo>
                    <a:pt x="48387" y="863726"/>
                  </a:lnTo>
                  <a:lnTo>
                    <a:pt x="55976" y="853194"/>
                  </a:lnTo>
                  <a:lnTo>
                    <a:pt x="34923" y="838041"/>
                  </a:lnTo>
                  <a:close/>
                </a:path>
                <a:path w="655320" h="908685">
                  <a:moveTo>
                    <a:pt x="55976" y="853194"/>
                  </a:moveTo>
                  <a:lnTo>
                    <a:pt x="48387" y="863726"/>
                  </a:lnTo>
                  <a:lnTo>
                    <a:pt x="70609" y="863726"/>
                  </a:lnTo>
                  <a:lnTo>
                    <a:pt x="55976" y="853194"/>
                  </a:lnTo>
                  <a:close/>
                </a:path>
                <a:path w="655320" h="908685">
                  <a:moveTo>
                    <a:pt x="598849" y="55470"/>
                  </a:moveTo>
                  <a:lnTo>
                    <a:pt x="34923" y="838041"/>
                  </a:lnTo>
                  <a:lnTo>
                    <a:pt x="55976" y="853194"/>
                  </a:lnTo>
                  <a:lnTo>
                    <a:pt x="619917" y="70603"/>
                  </a:lnTo>
                  <a:lnTo>
                    <a:pt x="598849" y="55470"/>
                  </a:lnTo>
                  <a:close/>
                </a:path>
                <a:path w="655320" h="908685">
                  <a:moveTo>
                    <a:pt x="647552" y="44957"/>
                  </a:moveTo>
                  <a:lnTo>
                    <a:pt x="606425" y="44957"/>
                  </a:lnTo>
                  <a:lnTo>
                    <a:pt x="627507" y="60071"/>
                  </a:lnTo>
                  <a:lnTo>
                    <a:pt x="619917" y="70603"/>
                  </a:lnTo>
                  <a:lnTo>
                    <a:pt x="640969" y="85725"/>
                  </a:lnTo>
                  <a:lnTo>
                    <a:pt x="647552" y="44957"/>
                  </a:lnTo>
                  <a:close/>
                </a:path>
                <a:path w="655320" h="908685">
                  <a:moveTo>
                    <a:pt x="606425" y="44957"/>
                  </a:moveTo>
                  <a:lnTo>
                    <a:pt x="598849" y="55470"/>
                  </a:lnTo>
                  <a:lnTo>
                    <a:pt x="619917" y="70603"/>
                  </a:lnTo>
                  <a:lnTo>
                    <a:pt x="627507" y="60071"/>
                  </a:lnTo>
                  <a:lnTo>
                    <a:pt x="606425" y="44957"/>
                  </a:lnTo>
                  <a:close/>
                </a:path>
                <a:path w="655320" h="908685">
                  <a:moveTo>
                    <a:pt x="654812" y="0"/>
                  </a:moveTo>
                  <a:lnTo>
                    <a:pt x="577850" y="40386"/>
                  </a:lnTo>
                  <a:lnTo>
                    <a:pt x="598849" y="55470"/>
                  </a:lnTo>
                  <a:lnTo>
                    <a:pt x="606425" y="44957"/>
                  </a:lnTo>
                  <a:lnTo>
                    <a:pt x="647552" y="44957"/>
                  </a:lnTo>
                  <a:lnTo>
                    <a:pt x="654812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7391400" y="1460042"/>
              <a:ext cx="886993" cy="25445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7512557" y="1524507"/>
              <a:ext cx="649605" cy="91440"/>
            </a:xfrm>
            <a:custGeom>
              <a:avLst/>
              <a:gdLst/>
              <a:ahLst/>
              <a:cxnLst/>
              <a:rect l="l" t="t" r="r" b="b"/>
              <a:pathLst>
                <a:path w="649604" h="91440">
                  <a:moveTo>
                    <a:pt x="76708" y="13207"/>
                  </a:moveTo>
                  <a:lnTo>
                    <a:pt x="0" y="54228"/>
                  </a:lnTo>
                  <a:lnTo>
                    <a:pt x="78740" y="90931"/>
                  </a:lnTo>
                  <a:lnTo>
                    <a:pt x="78072" y="65404"/>
                  </a:lnTo>
                  <a:lnTo>
                    <a:pt x="65150" y="65404"/>
                  </a:lnTo>
                  <a:lnTo>
                    <a:pt x="64389" y="39496"/>
                  </a:lnTo>
                  <a:lnTo>
                    <a:pt x="77386" y="39151"/>
                  </a:lnTo>
                  <a:lnTo>
                    <a:pt x="76708" y="13207"/>
                  </a:lnTo>
                  <a:close/>
                </a:path>
                <a:path w="649604" h="91440">
                  <a:moveTo>
                    <a:pt x="625711" y="25653"/>
                  </a:moveTo>
                  <a:lnTo>
                    <a:pt x="584453" y="25653"/>
                  </a:lnTo>
                  <a:lnTo>
                    <a:pt x="585216" y="51562"/>
                  </a:lnTo>
                  <a:lnTo>
                    <a:pt x="572222" y="51907"/>
                  </a:lnTo>
                  <a:lnTo>
                    <a:pt x="572897" y="77724"/>
                  </a:lnTo>
                  <a:lnTo>
                    <a:pt x="649605" y="36829"/>
                  </a:lnTo>
                  <a:lnTo>
                    <a:pt x="625711" y="25653"/>
                  </a:lnTo>
                  <a:close/>
                </a:path>
                <a:path w="649604" h="91440">
                  <a:moveTo>
                    <a:pt x="77386" y="39151"/>
                  </a:moveTo>
                  <a:lnTo>
                    <a:pt x="64389" y="39496"/>
                  </a:lnTo>
                  <a:lnTo>
                    <a:pt x="65150" y="65404"/>
                  </a:lnTo>
                  <a:lnTo>
                    <a:pt x="78063" y="65061"/>
                  </a:lnTo>
                  <a:lnTo>
                    <a:pt x="77386" y="39151"/>
                  </a:lnTo>
                  <a:close/>
                </a:path>
                <a:path w="649604" h="91440">
                  <a:moveTo>
                    <a:pt x="78063" y="65061"/>
                  </a:moveTo>
                  <a:lnTo>
                    <a:pt x="65150" y="65404"/>
                  </a:lnTo>
                  <a:lnTo>
                    <a:pt x="78072" y="65404"/>
                  </a:lnTo>
                  <a:lnTo>
                    <a:pt x="78063" y="65061"/>
                  </a:lnTo>
                  <a:close/>
                </a:path>
                <a:path w="649604" h="91440">
                  <a:moveTo>
                    <a:pt x="571544" y="25997"/>
                  </a:moveTo>
                  <a:lnTo>
                    <a:pt x="77386" y="39151"/>
                  </a:lnTo>
                  <a:lnTo>
                    <a:pt x="78063" y="65061"/>
                  </a:lnTo>
                  <a:lnTo>
                    <a:pt x="572222" y="51907"/>
                  </a:lnTo>
                  <a:lnTo>
                    <a:pt x="571544" y="25997"/>
                  </a:lnTo>
                  <a:close/>
                </a:path>
                <a:path w="649604" h="91440">
                  <a:moveTo>
                    <a:pt x="584453" y="25653"/>
                  </a:moveTo>
                  <a:lnTo>
                    <a:pt x="571544" y="25997"/>
                  </a:lnTo>
                  <a:lnTo>
                    <a:pt x="572222" y="51907"/>
                  </a:lnTo>
                  <a:lnTo>
                    <a:pt x="585216" y="51562"/>
                  </a:lnTo>
                  <a:lnTo>
                    <a:pt x="584453" y="25653"/>
                  </a:lnTo>
                  <a:close/>
                </a:path>
                <a:path w="649604" h="91440">
                  <a:moveTo>
                    <a:pt x="570865" y="0"/>
                  </a:moveTo>
                  <a:lnTo>
                    <a:pt x="571544" y="25997"/>
                  </a:lnTo>
                  <a:lnTo>
                    <a:pt x="584453" y="25653"/>
                  </a:lnTo>
                  <a:lnTo>
                    <a:pt x="625711" y="25653"/>
                  </a:lnTo>
                  <a:lnTo>
                    <a:pt x="570865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7391400" y="1476755"/>
              <a:ext cx="857999" cy="110185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7512557" y="1578101"/>
              <a:ext cx="621030" cy="863600"/>
            </a:xfrm>
            <a:custGeom>
              <a:avLst/>
              <a:gdLst/>
              <a:ahLst/>
              <a:cxnLst/>
              <a:rect l="l" t="t" r="r" b="b"/>
              <a:pathLst>
                <a:path w="621029" h="863600">
                  <a:moveTo>
                    <a:pt x="565190" y="808102"/>
                  </a:moveTo>
                  <a:lnTo>
                    <a:pt x="544195" y="823214"/>
                  </a:lnTo>
                  <a:lnTo>
                    <a:pt x="621030" y="863600"/>
                  </a:lnTo>
                  <a:lnTo>
                    <a:pt x="613770" y="818642"/>
                  </a:lnTo>
                  <a:lnTo>
                    <a:pt x="572770" y="818642"/>
                  </a:lnTo>
                  <a:lnTo>
                    <a:pt x="565190" y="808102"/>
                  </a:lnTo>
                  <a:close/>
                </a:path>
                <a:path w="621029" h="863600">
                  <a:moveTo>
                    <a:pt x="586161" y="793008"/>
                  </a:moveTo>
                  <a:lnTo>
                    <a:pt x="565190" y="808102"/>
                  </a:lnTo>
                  <a:lnTo>
                    <a:pt x="572770" y="818642"/>
                  </a:lnTo>
                  <a:lnTo>
                    <a:pt x="593725" y="803529"/>
                  </a:lnTo>
                  <a:lnTo>
                    <a:pt x="586161" y="793008"/>
                  </a:lnTo>
                  <a:close/>
                </a:path>
                <a:path w="621029" h="863600">
                  <a:moveTo>
                    <a:pt x="607187" y="777875"/>
                  </a:moveTo>
                  <a:lnTo>
                    <a:pt x="586161" y="793008"/>
                  </a:lnTo>
                  <a:lnTo>
                    <a:pt x="593725" y="803529"/>
                  </a:lnTo>
                  <a:lnTo>
                    <a:pt x="572770" y="818642"/>
                  </a:lnTo>
                  <a:lnTo>
                    <a:pt x="613770" y="818642"/>
                  </a:lnTo>
                  <a:lnTo>
                    <a:pt x="607187" y="777875"/>
                  </a:lnTo>
                  <a:close/>
                </a:path>
                <a:path w="621029" h="863600">
                  <a:moveTo>
                    <a:pt x="55970" y="55506"/>
                  </a:moveTo>
                  <a:lnTo>
                    <a:pt x="34864" y="70709"/>
                  </a:lnTo>
                  <a:lnTo>
                    <a:pt x="565190" y="808102"/>
                  </a:lnTo>
                  <a:lnTo>
                    <a:pt x="586161" y="793008"/>
                  </a:lnTo>
                  <a:lnTo>
                    <a:pt x="55970" y="55506"/>
                  </a:lnTo>
                  <a:close/>
                </a:path>
                <a:path w="621029" h="863600">
                  <a:moveTo>
                    <a:pt x="0" y="0"/>
                  </a:moveTo>
                  <a:lnTo>
                    <a:pt x="13843" y="85851"/>
                  </a:lnTo>
                  <a:lnTo>
                    <a:pt x="34864" y="70709"/>
                  </a:lnTo>
                  <a:lnTo>
                    <a:pt x="27305" y="60198"/>
                  </a:lnTo>
                  <a:lnTo>
                    <a:pt x="48387" y="44958"/>
                  </a:lnTo>
                  <a:lnTo>
                    <a:pt x="70614" y="44958"/>
                  </a:lnTo>
                  <a:lnTo>
                    <a:pt x="76962" y="40386"/>
                  </a:lnTo>
                  <a:lnTo>
                    <a:pt x="0" y="0"/>
                  </a:lnTo>
                  <a:close/>
                </a:path>
                <a:path w="621029" h="863600">
                  <a:moveTo>
                    <a:pt x="48387" y="44958"/>
                  </a:moveTo>
                  <a:lnTo>
                    <a:pt x="27305" y="60198"/>
                  </a:lnTo>
                  <a:lnTo>
                    <a:pt x="34864" y="70709"/>
                  </a:lnTo>
                  <a:lnTo>
                    <a:pt x="55970" y="55506"/>
                  </a:lnTo>
                  <a:lnTo>
                    <a:pt x="48387" y="44958"/>
                  </a:lnTo>
                  <a:close/>
                </a:path>
                <a:path w="621029" h="863600">
                  <a:moveTo>
                    <a:pt x="70614" y="44958"/>
                  </a:moveTo>
                  <a:lnTo>
                    <a:pt x="48387" y="44958"/>
                  </a:lnTo>
                  <a:lnTo>
                    <a:pt x="55970" y="55506"/>
                  </a:lnTo>
                  <a:lnTo>
                    <a:pt x="70614" y="4495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2240660" y="4047235"/>
            <a:ext cx="864869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Arial"/>
                <a:cs typeface="Arial"/>
              </a:rPr>
              <a:t>SHARED</a:t>
            </a:r>
            <a:r>
              <a:rPr dirty="0" sz="7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Arial"/>
                <a:cs typeface="Arial"/>
              </a:rPr>
              <a:t>SERVICES</a:t>
            </a:r>
            <a:endParaRPr sz="700">
              <a:latin typeface="Arial"/>
              <a:cs typeface="Arial"/>
            </a:endParaRPr>
          </a:p>
        </p:txBody>
      </p:sp>
      <p:sp>
        <p:nvSpPr>
          <p:cNvPr id="101" name="object 10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99" name="object 99"/>
          <p:cNvSpPr txBox="1"/>
          <p:nvPr/>
        </p:nvSpPr>
        <p:spPr>
          <a:xfrm>
            <a:off x="4289552" y="1365098"/>
            <a:ext cx="1565910" cy="3949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4815" marR="5080" indent="-412750">
              <a:lnSpc>
                <a:spcPct val="151500"/>
              </a:lnSpc>
              <a:spcBef>
                <a:spcPts val="95"/>
              </a:spcBef>
            </a:pPr>
            <a:r>
              <a:rPr dirty="0" sz="800" spc="25" b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800" spc="95" b="1">
                <a:solidFill>
                  <a:srgbClr val="FFFFFF"/>
                </a:solidFill>
                <a:latin typeface="Trebuchet MS"/>
                <a:cs typeface="Trebuchet MS"/>
              </a:rPr>
              <a:t>M </a:t>
            </a:r>
            <a:r>
              <a:rPr dirty="0" sz="800" spc="25" b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800" spc="30" b="1">
                <a:solidFill>
                  <a:srgbClr val="FFFFFF"/>
                </a:solidFill>
                <a:latin typeface="Trebuchet MS"/>
                <a:cs typeface="Trebuchet MS"/>
              </a:rPr>
              <a:t>Z </a:t>
            </a:r>
            <a:r>
              <a:rPr dirty="0" sz="800" spc="75" b="1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800" spc="55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800" spc="3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30" b="1">
                <a:solidFill>
                  <a:srgbClr val="FFFFFF"/>
                </a:solidFill>
                <a:latin typeface="Trebuchet MS"/>
                <a:cs typeface="Trebuchet MS"/>
              </a:rPr>
              <a:t>B </a:t>
            </a:r>
            <a:r>
              <a:rPr dirty="0" sz="800" spc="25" b="1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800" spc="5" b="1">
                <a:solidFill>
                  <a:srgbClr val="FFFFFF"/>
                </a:solidFill>
                <a:latin typeface="Trebuchet MS"/>
                <a:cs typeface="Trebuchet MS"/>
              </a:rPr>
              <a:t>C </a:t>
            </a:r>
            <a:r>
              <a:rPr dirty="0" sz="800" spc="45" b="1">
                <a:solidFill>
                  <a:srgbClr val="FFFFFF"/>
                </a:solidFill>
                <a:latin typeface="Trebuchet MS"/>
                <a:cs typeface="Trebuchet MS"/>
              </a:rPr>
              <a:t>K </a:t>
            </a:r>
            <a:r>
              <a:rPr dirty="0" sz="800" spc="30" b="1">
                <a:solidFill>
                  <a:srgbClr val="FFFFFF"/>
                </a:solidFill>
                <a:latin typeface="Trebuchet MS"/>
                <a:cs typeface="Trebuchet MS"/>
              </a:rPr>
              <a:t>B </a:t>
            </a:r>
            <a:r>
              <a:rPr dirty="0" sz="800" spc="75" b="1">
                <a:solidFill>
                  <a:srgbClr val="FFFFFF"/>
                </a:solidFill>
                <a:latin typeface="Trebuchet MS"/>
                <a:cs typeface="Trebuchet MS"/>
              </a:rPr>
              <a:t>O </a:t>
            </a:r>
            <a:r>
              <a:rPr dirty="0" sz="800" spc="55" b="1">
                <a:solidFill>
                  <a:srgbClr val="FFFFFF"/>
                </a:solidFill>
                <a:latin typeface="Trebuchet MS"/>
                <a:cs typeface="Trebuchet MS"/>
              </a:rPr>
              <a:t>N </a:t>
            </a:r>
            <a:r>
              <a:rPr dirty="0" sz="800" spc="5" b="1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800" spc="35" b="1">
                <a:solidFill>
                  <a:srgbClr val="FFFFFF"/>
                </a:solidFill>
                <a:latin typeface="Trebuchet MS"/>
                <a:cs typeface="Trebuchet MS"/>
              </a:rPr>
              <a:t>V </a:t>
            </a:r>
            <a:r>
              <a:rPr dirty="0" sz="800" spc="25" b="1">
                <a:solidFill>
                  <a:srgbClr val="FFFFFF"/>
                </a:solidFill>
                <a:latin typeface="Trebuchet MS"/>
                <a:cs typeface="Trebuchet MS"/>
              </a:rPr>
              <a:t>P </a:t>
            </a:r>
            <a:r>
              <a:rPr dirty="0" sz="800" spc="5" b="1">
                <a:solidFill>
                  <a:srgbClr val="FFFFFF"/>
                </a:solidFill>
                <a:latin typeface="Trebuchet MS"/>
                <a:cs typeface="Trebuchet MS"/>
              </a:rPr>
              <a:t>C </a:t>
            </a:r>
            <a:r>
              <a:rPr dirty="0" sz="800" spc="25" b="1">
                <a:solidFill>
                  <a:srgbClr val="FFFFFF"/>
                </a:solidFill>
                <a:latin typeface="Trebuchet MS"/>
                <a:cs typeface="Trebuchet MS"/>
              </a:rPr>
              <a:t>P </a:t>
            </a:r>
            <a:r>
              <a:rPr dirty="0" sz="800" spc="5" b="1">
                <a:solidFill>
                  <a:srgbClr val="FFFFFF"/>
                </a:solidFill>
                <a:latin typeface="Trebuchet MS"/>
                <a:cs typeface="Trebuchet MS"/>
              </a:rPr>
              <a:t>E E</a:t>
            </a:r>
            <a:r>
              <a:rPr dirty="0" sz="800" spc="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800" spc="20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852796" y="3112770"/>
            <a:ext cx="3602990" cy="13290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  <a:tab pos="2625725" algn="l"/>
              </a:tabLst>
            </a:pPr>
            <a:r>
              <a:rPr dirty="0" sz="1800" spc="114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 b="1">
                <a:solidFill>
                  <a:srgbClr val="FFFFFF"/>
                </a:solidFill>
                <a:latin typeface="Trebuchet MS"/>
                <a:cs typeface="Trebuchet MS"/>
              </a:rPr>
              <a:t>O	O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 b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 b="1">
                <a:solidFill>
                  <a:srgbClr val="FFFFFF"/>
                </a:solidFill>
                <a:latin typeface="Trebuchet MS"/>
                <a:cs typeface="Trebuchet MS"/>
              </a:rPr>
              <a:t>G	</a:t>
            </a:r>
            <a:r>
              <a:rPr dirty="0" sz="1800" spc="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395730" algn="l"/>
              </a:tabLst>
            </a:pP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	S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625"/>
              </a:spcBef>
              <a:tabLst>
                <a:tab pos="1036319" algn="l"/>
                <a:tab pos="2225040" algn="l"/>
              </a:tabLst>
            </a:pPr>
            <a:r>
              <a:rPr dirty="0" sz="18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30" b="1">
                <a:solidFill>
                  <a:srgbClr val="FFFFFF"/>
                </a:solidFill>
                <a:latin typeface="Trebuchet MS"/>
                <a:cs typeface="Trebuchet MS"/>
              </a:rPr>
              <a:t>S	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 b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4" b="1">
                <a:solidFill>
                  <a:srgbClr val="FFFFFF"/>
                </a:solidFill>
                <a:latin typeface="Trebuchet MS"/>
                <a:cs typeface="Trebuchet MS"/>
              </a:rPr>
              <a:t>N	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tabLst>
                <a:tab pos="1983739" algn="l"/>
              </a:tabLst>
            </a:pPr>
            <a:r>
              <a:rPr dirty="0" sz="18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24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2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65" b="1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N	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26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 spc="-2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25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2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25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0" b="1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3475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15340" algn="l"/>
              </a:tabLst>
            </a:pPr>
            <a:r>
              <a:rPr dirty="0" sz="2800" spc="275"/>
              <a:t>K</a:t>
            </a:r>
            <a:r>
              <a:rPr dirty="0" sz="2800" spc="220"/>
              <a:t>e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340"/>
              <a:t>b</a:t>
            </a:r>
            <a:r>
              <a:rPr dirty="0" sz="2800" spc="220"/>
              <a:t>e</a:t>
            </a:r>
            <a:r>
              <a:rPr dirty="0" sz="2800" spc="345"/>
              <a:t>n</a:t>
            </a:r>
            <a:r>
              <a:rPr dirty="0" sz="2800" spc="220"/>
              <a:t>e</a:t>
            </a:r>
            <a:r>
              <a:rPr dirty="0" sz="2800" spc="240"/>
              <a:t>f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40"/>
              <a:t>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355" y="869029"/>
            <a:ext cx="8175625" cy="2581275"/>
          </a:xfrm>
          <a:prstGeom prst="rect">
            <a:avLst/>
          </a:prstGeom>
        </p:spPr>
        <p:txBody>
          <a:bodyPr wrap="square" lIns="0" tIns="139700" rIns="0" bIns="0" rtlCol="0" vert="horz">
            <a:spAutoFit/>
          </a:bodyPr>
          <a:lstStyle/>
          <a:p>
            <a:pPr marL="281305" indent="-269240">
              <a:lnSpc>
                <a:spcPct val="100000"/>
              </a:lnSpc>
              <a:spcBef>
                <a:spcPts val="1100"/>
              </a:spcBef>
              <a:buAutoNum type="arabicPeriod"/>
              <a:tabLst>
                <a:tab pos="281940" algn="l"/>
              </a:tabLst>
            </a:pP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Works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similar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existing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Intra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Region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VPC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Peering</a:t>
            </a:r>
            <a:endParaRPr sz="1800">
              <a:latin typeface="Trebuchet MS"/>
              <a:cs typeface="Trebuchet MS"/>
            </a:endParaRPr>
          </a:p>
          <a:p>
            <a:pPr marL="12700" marR="3488690">
              <a:lnSpc>
                <a:spcPct val="146100"/>
              </a:lnSpc>
              <a:buAutoNum type="arabicPeriod"/>
              <a:tabLst>
                <a:tab pos="282575" algn="l"/>
              </a:tabLst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stays 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800" spc="15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backbone 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3.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encrypted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dirty="0" sz="18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default</a:t>
            </a:r>
            <a:endParaRPr sz="1800">
              <a:latin typeface="Trebuchet MS"/>
              <a:cs typeface="Trebuchet MS"/>
            </a:endParaRPr>
          </a:p>
          <a:p>
            <a:pPr marL="12700" marR="222250">
              <a:lnSpc>
                <a:spcPct val="100000"/>
              </a:lnSpc>
              <a:spcBef>
                <a:spcPts val="1015"/>
              </a:spcBef>
              <a:buAutoNum type="arabicPeriod" startAt="4"/>
              <a:tabLst>
                <a:tab pos="281940" algn="l"/>
              </a:tabLst>
            </a:pP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need to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Gateways,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third-party </a:t>
            </a:r>
            <a:r>
              <a:rPr dirty="0" sz="1800" spc="130">
                <a:solidFill>
                  <a:srgbClr val="FFFFFF"/>
                </a:solidFill>
                <a:latin typeface="Trebuchet MS"/>
                <a:cs typeface="Trebuchet MS"/>
              </a:rPr>
              <a:t>VPN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solutions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connect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across 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regions.</a:t>
            </a:r>
            <a:endParaRPr sz="1800">
              <a:latin typeface="Trebuchet MS"/>
              <a:cs typeface="Trebuchet MS"/>
            </a:endParaRPr>
          </a:p>
          <a:p>
            <a:pPr marL="281305" indent="-269240">
              <a:lnSpc>
                <a:spcPct val="100000"/>
              </a:lnSpc>
              <a:spcBef>
                <a:spcPts val="994"/>
              </a:spcBef>
              <a:buAutoNum type="arabicPeriod" startAt="4"/>
              <a:tabLst>
                <a:tab pos="281940" algn="l"/>
              </a:tabLst>
            </a:pP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No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additional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charges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using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interregion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VPC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peering.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Customers</a:t>
            </a:r>
            <a:r>
              <a:rPr dirty="0" sz="1800" spc="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pay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standard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data transfer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rates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49223"/>
            <a:ext cx="6858000" cy="385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58470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50" b="1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2800" spc="150" b="1">
                <a:solidFill>
                  <a:srgbClr val="FFFFFF"/>
                </a:solidFill>
                <a:latin typeface="Trebuchet MS"/>
                <a:cs typeface="Trebuchet MS"/>
              </a:rPr>
              <a:t>RDS </a:t>
            </a:r>
            <a:r>
              <a:rPr dirty="0" sz="2800" spc="85" b="1">
                <a:solidFill>
                  <a:srgbClr val="FFFFFF"/>
                </a:solidFill>
                <a:latin typeface="Trebuchet MS"/>
                <a:cs typeface="Trebuchet MS"/>
              </a:rPr>
              <a:t>Multi-AZ</a:t>
            </a:r>
            <a:r>
              <a:rPr dirty="0" sz="2800" spc="-5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35" b="1">
                <a:solidFill>
                  <a:srgbClr val="FFFFFF"/>
                </a:solidFill>
                <a:latin typeface="Trebuchet MS"/>
                <a:cs typeface="Trebuchet MS"/>
              </a:rPr>
              <a:t>deployment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962657" y="1221994"/>
            <a:ext cx="4569460" cy="2631440"/>
            <a:chOff x="1962657" y="1221994"/>
            <a:chExt cx="4569460" cy="2631440"/>
          </a:xfrm>
        </p:grpSpPr>
        <p:sp>
          <p:nvSpPr>
            <p:cNvPr id="5" name="object 5"/>
            <p:cNvSpPr/>
            <p:nvPr/>
          </p:nvSpPr>
          <p:spPr>
            <a:xfrm>
              <a:off x="5410199" y="1944624"/>
              <a:ext cx="583691" cy="7680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972817" y="1232154"/>
              <a:ext cx="2487295" cy="2611120"/>
            </a:xfrm>
            <a:custGeom>
              <a:avLst/>
              <a:gdLst/>
              <a:ahLst/>
              <a:cxnLst/>
              <a:rect l="l" t="t" r="r" b="b"/>
              <a:pathLst>
                <a:path w="2487295" h="2611120">
                  <a:moveTo>
                    <a:pt x="0" y="244221"/>
                  </a:moveTo>
                  <a:lnTo>
                    <a:pt x="4961" y="195003"/>
                  </a:lnTo>
                  <a:lnTo>
                    <a:pt x="19192" y="149161"/>
                  </a:lnTo>
                  <a:lnTo>
                    <a:pt x="41710" y="107677"/>
                  </a:lnTo>
                  <a:lnTo>
                    <a:pt x="71532" y="71532"/>
                  </a:lnTo>
                  <a:lnTo>
                    <a:pt x="107677" y="41710"/>
                  </a:lnTo>
                  <a:lnTo>
                    <a:pt x="149161" y="19192"/>
                  </a:lnTo>
                  <a:lnTo>
                    <a:pt x="195003" y="4961"/>
                  </a:lnTo>
                  <a:lnTo>
                    <a:pt x="244220" y="0"/>
                  </a:lnTo>
                  <a:lnTo>
                    <a:pt x="2242947" y="0"/>
                  </a:lnTo>
                  <a:lnTo>
                    <a:pt x="2292164" y="4961"/>
                  </a:lnTo>
                  <a:lnTo>
                    <a:pt x="2338006" y="19192"/>
                  </a:lnTo>
                  <a:lnTo>
                    <a:pt x="2379490" y="41710"/>
                  </a:lnTo>
                  <a:lnTo>
                    <a:pt x="2415635" y="71532"/>
                  </a:lnTo>
                  <a:lnTo>
                    <a:pt x="2445457" y="107677"/>
                  </a:lnTo>
                  <a:lnTo>
                    <a:pt x="2467975" y="149161"/>
                  </a:lnTo>
                  <a:lnTo>
                    <a:pt x="2482206" y="195003"/>
                  </a:lnTo>
                  <a:lnTo>
                    <a:pt x="2487168" y="244221"/>
                  </a:lnTo>
                  <a:lnTo>
                    <a:pt x="2487168" y="2366391"/>
                  </a:lnTo>
                  <a:lnTo>
                    <a:pt x="2482206" y="2415608"/>
                  </a:lnTo>
                  <a:lnTo>
                    <a:pt x="2467975" y="2461450"/>
                  </a:lnTo>
                  <a:lnTo>
                    <a:pt x="2445457" y="2502934"/>
                  </a:lnTo>
                  <a:lnTo>
                    <a:pt x="2415635" y="2539079"/>
                  </a:lnTo>
                  <a:lnTo>
                    <a:pt x="2379490" y="2568901"/>
                  </a:lnTo>
                  <a:lnTo>
                    <a:pt x="2338006" y="2591419"/>
                  </a:lnTo>
                  <a:lnTo>
                    <a:pt x="2292164" y="2605650"/>
                  </a:lnTo>
                  <a:lnTo>
                    <a:pt x="2242947" y="2610612"/>
                  </a:lnTo>
                  <a:lnTo>
                    <a:pt x="244220" y="2610612"/>
                  </a:lnTo>
                  <a:lnTo>
                    <a:pt x="195003" y="2605650"/>
                  </a:lnTo>
                  <a:lnTo>
                    <a:pt x="149161" y="2591419"/>
                  </a:lnTo>
                  <a:lnTo>
                    <a:pt x="107677" y="2568901"/>
                  </a:lnTo>
                  <a:lnTo>
                    <a:pt x="71532" y="2539079"/>
                  </a:lnTo>
                  <a:lnTo>
                    <a:pt x="41710" y="2502934"/>
                  </a:lnTo>
                  <a:lnTo>
                    <a:pt x="19192" y="2461450"/>
                  </a:lnTo>
                  <a:lnTo>
                    <a:pt x="4961" y="2415608"/>
                  </a:lnTo>
                  <a:lnTo>
                    <a:pt x="0" y="2366391"/>
                  </a:lnTo>
                  <a:lnTo>
                    <a:pt x="0" y="244221"/>
                  </a:lnTo>
                  <a:close/>
                </a:path>
              </a:pathLst>
            </a:custGeom>
            <a:ln w="19812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503169" y="1762506"/>
              <a:ext cx="4018915" cy="1214755"/>
            </a:xfrm>
            <a:custGeom>
              <a:avLst/>
              <a:gdLst/>
              <a:ahLst/>
              <a:cxnLst/>
              <a:rect l="l" t="t" r="r" b="b"/>
              <a:pathLst>
                <a:path w="4018915" h="1214755">
                  <a:moveTo>
                    <a:pt x="0" y="119253"/>
                  </a:moveTo>
                  <a:lnTo>
                    <a:pt x="9364" y="72812"/>
                  </a:lnTo>
                  <a:lnTo>
                    <a:pt x="34909" y="34909"/>
                  </a:lnTo>
                  <a:lnTo>
                    <a:pt x="72812" y="9364"/>
                  </a:lnTo>
                  <a:lnTo>
                    <a:pt x="119253" y="0"/>
                  </a:lnTo>
                  <a:lnTo>
                    <a:pt x="3899534" y="0"/>
                  </a:lnTo>
                  <a:lnTo>
                    <a:pt x="3945975" y="9364"/>
                  </a:lnTo>
                  <a:lnTo>
                    <a:pt x="3983878" y="34909"/>
                  </a:lnTo>
                  <a:lnTo>
                    <a:pt x="4009423" y="72812"/>
                  </a:lnTo>
                  <a:lnTo>
                    <a:pt x="4018787" y="119253"/>
                  </a:lnTo>
                  <a:lnTo>
                    <a:pt x="4018787" y="1095375"/>
                  </a:lnTo>
                  <a:lnTo>
                    <a:pt x="4009423" y="1141815"/>
                  </a:lnTo>
                  <a:lnTo>
                    <a:pt x="3983878" y="1179718"/>
                  </a:lnTo>
                  <a:lnTo>
                    <a:pt x="3945975" y="1205263"/>
                  </a:lnTo>
                  <a:lnTo>
                    <a:pt x="3899534" y="1214628"/>
                  </a:lnTo>
                  <a:lnTo>
                    <a:pt x="119253" y="1214628"/>
                  </a:lnTo>
                  <a:lnTo>
                    <a:pt x="72812" y="1205263"/>
                  </a:lnTo>
                  <a:lnTo>
                    <a:pt x="34909" y="1179718"/>
                  </a:lnTo>
                  <a:lnTo>
                    <a:pt x="9364" y="1141815"/>
                  </a:lnTo>
                  <a:lnTo>
                    <a:pt x="0" y="1095375"/>
                  </a:lnTo>
                  <a:lnTo>
                    <a:pt x="0" y="119253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503169" y="1762506"/>
              <a:ext cx="4018915" cy="1214755"/>
            </a:xfrm>
            <a:custGeom>
              <a:avLst/>
              <a:gdLst/>
              <a:ahLst/>
              <a:cxnLst/>
              <a:rect l="l" t="t" r="r" b="b"/>
              <a:pathLst>
                <a:path w="4018915" h="1214755">
                  <a:moveTo>
                    <a:pt x="0" y="119253"/>
                  </a:moveTo>
                  <a:lnTo>
                    <a:pt x="9364" y="72812"/>
                  </a:lnTo>
                  <a:lnTo>
                    <a:pt x="34909" y="34909"/>
                  </a:lnTo>
                  <a:lnTo>
                    <a:pt x="72812" y="9364"/>
                  </a:lnTo>
                  <a:lnTo>
                    <a:pt x="119253" y="0"/>
                  </a:lnTo>
                  <a:lnTo>
                    <a:pt x="3899534" y="0"/>
                  </a:lnTo>
                  <a:lnTo>
                    <a:pt x="3945975" y="9364"/>
                  </a:lnTo>
                  <a:lnTo>
                    <a:pt x="3983878" y="34909"/>
                  </a:lnTo>
                  <a:lnTo>
                    <a:pt x="4009423" y="72812"/>
                  </a:lnTo>
                  <a:lnTo>
                    <a:pt x="4018787" y="119253"/>
                  </a:lnTo>
                  <a:lnTo>
                    <a:pt x="4018787" y="1095375"/>
                  </a:lnTo>
                  <a:lnTo>
                    <a:pt x="4009423" y="1141815"/>
                  </a:lnTo>
                  <a:lnTo>
                    <a:pt x="3983878" y="1179718"/>
                  </a:lnTo>
                  <a:lnTo>
                    <a:pt x="3945975" y="1205263"/>
                  </a:lnTo>
                  <a:lnTo>
                    <a:pt x="3899534" y="1214628"/>
                  </a:lnTo>
                  <a:lnTo>
                    <a:pt x="119253" y="1214628"/>
                  </a:lnTo>
                  <a:lnTo>
                    <a:pt x="72812" y="1205263"/>
                  </a:lnTo>
                  <a:lnTo>
                    <a:pt x="34909" y="1179718"/>
                  </a:lnTo>
                  <a:lnTo>
                    <a:pt x="9364" y="1141815"/>
                  </a:lnTo>
                  <a:lnTo>
                    <a:pt x="0" y="1095375"/>
                  </a:lnTo>
                  <a:lnTo>
                    <a:pt x="0" y="119253"/>
                  </a:lnTo>
                  <a:close/>
                </a:path>
              </a:pathLst>
            </a:custGeom>
            <a:ln w="19812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2767710" y="2771648"/>
            <a:ext cx="8324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0000"/>
                </a:solidFill>
                <a:latin typeface="Arial"/>
                <a:cs typeface="Arial"/>
              </a:rPr>
              <a:t>Security</a:t>
            </a:r>
            <a:r>
              <a:rPr dirty="0" sz="900" spc="-8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0000"/>
                </a:solidFill>
                <a:latin typeface="Arial"/>
                <a:cs typeface="Arial"/>
              </a:rPr>
              <a:t>group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5492" y="749553"/>
            <a:ext cx="455041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mydb1.abc45345.eu-west-1.rds.amazonaws.com:3306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607308" y="1221994"/>
            <a:ext cx="3517900" cy="2631440"/>
            <a:chOff x="3607308" y="1221994"/>
            <a:chExt cx="3517900" cy="2631440"/>
          </a:xfrm>
        </p:grpSpPr>
        <p:sp>
          <p:nvSpPr>
            <p:cNvPr id="12" name="object 12"/>
            <p:cNvSpPr/>
            <p:nvPr/>
          </p:nvSpPr>
          <p:spPr>
            <a:xfrm>
              <a:off x="3607308" y="2194623"/>
              <a:ext cx="1958339" cy="3109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650488" y="2273680"/>
              <a:ext cx="1761489" cy="114300"/>
            </a:xfrm>
            <a:custGeom>
              <a:avLst/>
              <a:gdLst/>
              <a:ahLst/>
              <a:cxnLst/>
              <a:rect l="l" t="t" r="r" b="b"/>
              <a:pathLst>
                <a:path w="1761489" h="114300">
                  <a:moveTo>
                    <a:pt x="1724406" y="37845"/>
                  </a:moveTo>
                  <a:lnTo>
                    <a:pt x="1665859" y="37845"/>
                  </a:lnTo>
                  <a:lnTo>
                    <a:pt x="1666239" y="75945"/>
                  </a:lnTo>
                  <a:lnTo>
                    <a:pt x="1647232" y="76185"/>
                  </a:lnTo>
                  <a:lnTo>
                    <a:pt x="1647698" y="114300"/>
                  </a:lnTo>
                  <a:lnTo>
                    <a:pt x="1761363" y="55752"/>
                  </a:lnTo>
                  <a:lnTo>
                    <a:pt x="1724406" y="37845"/>
                  </a:lnTo>
                  <a:close/>
                </a:path>
                <a:path w="1761489" h="114300">
                  <a:moveTo>
                    <a:pt x="1646766" y="38086"/>
                  </a:moveTo>
                  <a:lnTo>
                    <a:pt x="0" y="58800"/>
                  </a:lnTo>
                  <a:lnTo>
                    <a:pt x="508" y="96900"/>
                  </a:lnTo>
                  <a:lnTo>
                    <a:pt x="1647232" y="76185"/>
                  </a:lnTo>
                  <a:lnTo>
                    <a:pt x="1646766" y="38086"/>
                  </a:lnTo>
                  <a:close/>
                </a:path>
                <a:path w="1761489" h="114300">
                  <a:moveTo>
                    <a:pt x="1665859" y="37845"/>
                  </a:moveTo>
                  <a:lnTo>
                    <a:pt x="1646766" y="38086"/>
                  </a:lnTo>
                  <a:lnTo>
                    <a:pt x="1647232" y="76185"/>
                  </a:lnTo>
                  <a:lnTo>
                    <a:pt x="1666239" y="75945"/>
                  </a:lnTo>
                  <a:lnTo>
                    <a:pt x="1665859" y="37845"/>
                  </a:lnTo>
                  <a:close/>
                </a:path>
                <a:path w="1761489" h="114300">
                  <a:moveTo>
                    <a:pt x="1646301" y="0"/>
                  </a:moveTo>
                  <a:lnTo>
                    <a:pt x="1646766" y="38086"/>
                  </a:lnTo>
                  <a:lnTo>
                    <a:pt x="1665859" y="37845"/>
                  </a:lnTo>
                  <a:lnTo>
                    <a:pt x="1724406" y="37845"/>
                  </a:lnTo>
                  <a:lnTo>
                    <a:pt x="1646301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627626" y="1232154"/>
              <a:ext cx="2487295" cy="2611120"/>
            </a:xfrm>
            <a:custGeom>
              <a:avLst/>
              <a:gdLst/>
              <a:ahLst/>
              <a:cxnLst/>
              <a:rect l="l" t="t" r="r" b="b"/>
              <a:pathLst>
                <a:path w="2487295" h="2611120">
                  <a:moveTo>
                    <a:pt x="0" y="244221"/>
                  </a:moveTo>
                  <a:lnTo>
                    <a:pt x="4961" y="195003"/>
                  </a:lnTo>
                  <a:lnTo>
                    <a:pt x="19192" y="149161"/>
                  </a:lnTo>
                  <a:lnTo>
                    <a:pt x="41710" y="107677"/>
                  </a:lnTo>
                  <a:lnTo>
                    <a:pt x="71532" y="71532"/>
                  </a:lnTo>
                  <a:lnTo>
                    <a:pt x="107677" y="41710"/>
                  </a:lnTo>
                  <a:lnTo>
                    <a:pt x="149161" y="19192"/>
                  </a:lnTo>
                  <a:lnTo>
                    <a:pt x="195003" y="4961"/>
                  </a:lnTo>
                  <a:lnTo>
                    <a:pt x="244221" y="0"/>
                  </a:lnTo>
                  <a:lnTo>
                    <a:pt x="2242947" y="0"/>
                  </a:lnTo>
                  <a:lnTo>
                    <a:pt x="2292164" y="4961"/>
                  </a:lnTo>
                  <a:lnTo>
                    <a:pt x="2338006" y="19192"/>
                  </a:lnTo>
                  <a:lnTo>
                    <a:pt x="2379490" y="41710"/>
                  </a:lnTo>
                  <a:lnTo>
                    <a:pt x="2415635" y="71532"/>
                  </a:lnTo>
                  <a:lnTo>
                    <a:pt x="2445457" y="107677"/>
                  </a:lnTo>
                  <a:lnTo>
                    <a:pt x="2467975" y="149161"/>
                  </a:lnTo>
                  <a:lnTo>
                    <a:pt x="2482206" y="195003"/>
                  </a:lnTo>
                  <a:lnTo>
                    <a:pt x="2487168" y="244221"/>
                  </a:lnTo>
                  <a:lnTo>
                    <a:pt x="2487168" y="2366391"/>
                  </a:lnTo>
                  <a:lnTo>
                    <a:pt x="2482206" y="2415608"/>
                  </a:lnTo>
                  <a:lnTo>
                    <a:pt x="2467975" y="2461450"/>
                  </a:lnTo>
                  <a:lnTo>
                    <a:pt x="2445457" y="2502934"/>
                  </a:lnTo>
                  <a:lnTo>
                    <a:pt x="2415635" y="2539079"/>
                  </a:lnTo>
                  <a:lnTo>
                    <a:pt x="2379490" y="2568901"/>
                  </a:lnTo>
                  <a:lnTo>
                    <a:pt x="2338006" y="2591419"/>
                  </a:lnTo>
                  <a:lnTo>
                    <a:pt x="2292164" y="2605650"/>
                  </a:lnTo>
                  <a:lnTo>
                    <a:pt x="2242947" y="2610612"/>
                  </a:lnTo>
                  <a:lnTo>
                    <a:pt x="244221" y="2610612"/>
                  </a:lnTo>
                  <a:lnTo>
                    <a:pt x="195003" y="2605650"/>
                  </a:lnTo>
                  <a:lnTo>
                    <a:pt x="149161" y="2591419"/>
                  </a:lnTo>
                  <a:lnTo>
                    <a:pt x="107677" y="2568901"/>
                  </a:lnTo>
                  <a:lnTo>
                    <a:pt x="71532" y="2539079"/>
                  </a:lnTo>
                  <a:lnTo>
                    <a:pt x="41710" y="2502934"/>
                  </a:lnTo>
                  <a:lnTo>
                    <a:pt x="19192" y="2461450"/>
                  </a:lnTo>
                  <a:lnTo>
                    <a:pt x="4961" y="2415608"/>
                  </a:lnTo>
                  <a:lnTo>
                    <a:pt x="0" y="2366391"/>
                  </a:lnTo>
                  <a:lnTo>
                    <a:pt x="0" y="244221"/>
                  </a:lnTo>
                  <a:close/>
                </a:path>
              </a:pathLst>
            </a:custGeom>
            <a:ln w="19811">
              <a:solidFill>
                <a:srgbClr val="F7971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858512" y="1495044"/>
              <a:ext cx="2018030" cy="1922145"/>
            </a:xfrm>
            <a:custGeom>
              <a:avLst/>
              <a:gdLst/>
              <a:ahLst/>
              <a:cxnLst/>
              <a:rect l="l" t="t" r="r" b="b"/>
              <a:pathLst>
                <a:path w="2018029" h="1922145">
                  <a:moveTo>
                    <a:pt x="0" y="188721"/>
                  </a:moveTo>
                  <a:lnTo>
                    <a:pt x="6738" y="138538"/>
                  </a:lnTo>
                  <a:lnTo>
                    <a:pt x="25757" y="93453"/>
                  </a:lnTo>
                  <a:lnTo>
                    <a:pt x="55260" y="55260"/>
                  </a:lnTo>
                  <a:lnTo>
                    <a:pt x="93453" y="25757"/>
                  </a:lnTo>
                  <a:lnTo>
                    <a:pt x="138538" y="6738"/>
                  </a:lnTo>
                  <a:lnTo>
                    <a:pt x="188722" y="0"/>
                  </a:lnTo>
                  <a:lnTo>
                    <a:pt x="1829054" y="0"/>
                  </a:lnTo>
                  <a:lnTo>
                    <a:pt x="1879237" y="6738"/>
                  </a:lnTo>
                  <a:lnTo>
                    <a:pt x="1924322" y="25757"/>
                  </a:lnTo>
                  <a:lnTo>
                    <a:pt x="1962515" y="55260"/>
                  </a:lnTo>
                  <a:lnTo>
                    <a:pt x="1992018" y="93453"/>
                  </a:lnTo>
                  <a:lnTo>
                    <a:pt x="2011037" y="138538"/>
                  </a:lnTo>
                  <a:lnTo>
                    <a:pt x="2017776" y="188721"/>
                  </a:lnTo>
                  <a:lnTo>
                    <a:pt x="2017776" y="1733041"/>
                  </a:lnTo>
                  <a:lnTo>
                    <a:pt x="2011037" y="1783225"/>
                  </a:lnTo>
                  <a:lnTo>
                    <a:pt x="1992018" y="1828310"/>
                  </a:lnTo>
                  <a:lnTo>
                    <a:pt x="1962515" y="1866503"/>
                  </a:lnTo>
                  <a:lnTo>
                    <a:pt x="1924322" y="1896006"/>
                  </a:lnTo>
                  <a:lnTo>
                    <a:pt x="1879237" y="1915025"/>
                  </a:lnTo>
                  <a:lnTo>
                    <a:pt x="1829054" y="1921763"/>
                  </a:lnTo>
                  <a:lnTo>
                    <a:pt x="188722" y="1921763"/>
                  </a:lnTo>
                  <a:lnTo>
                    <a:pt x="138538" y="1915025"/>
                  </a:lnTo>
                  <a:lnTo>
                    <a:pt x="93453" y="1896006"/>
                  </a:lnTo>
                  <a:lnTo>
                    <a:pt x="55260" y="1866503"/>
                  </a:lnTo>
                  <a:lnTo>
                    <a:pt x="25757" y="1828310"/>
                  </a:lnTo>
                  <a:lnTo>
                    <a:pt x="6738" y="1783225"/>
                  </a:lnTo>
                  <a:lnTo>
                    <a:pt x="0" y="1733041"/>
                  </a:lnTo>
                  <a:lnTo>
                    <a:pt x="0" y="188721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5075682" y="3192526"/>
            <a:ext cx="668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VPC</a:t>
            </a:r>
            <a:r>
              <a:rPr dirty="0" sz="9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subnet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02179" y="1495044"/>
            <a:ext cx="2019300" cy="1896110"/>
          </a:xfrm>
          <a:custGeom>
            <a:avLst/>
            <a:gdLst/>
            <a:ahLst/>
            <a:cxnLst/>
            <a:rect l="l" t="t" r="r" b="b"/>
            <a:pathLst>
              <a:path w="2019300" h="1896110">
                <a:moveTo>
                  <a:pt x="0" y="186181"/>
                </a:moveTo>
                <a:lnTo>
                  <a:pt x="6647" y="136671"/>
                </a:lnTo>
                <a:lnTo>
                  <a:pt x="25409" y="92192"/>
                </a:lnTo>
                <a:lnTo>
                  <a:pt x="54514" y="54514"/>
                </a:lnTo>
                <a:lnTo>
                  <a:pt x="92192" y="25409"/>
                </a:lnTo>
                <a:lnTo>
                  <a:pt x="136671" y="6647"/>
                </a:lnTo>
                <a:lnTo>
                  <a:pt x="186181" y="0"/>
                </a:lnTo>
                <a:lnTo>
                  <a:pt x="1833118" y="0"/>
                </a:lnTo>
                <a:lnTo>
                  <a:pt x="1882628" y="6647"/>
                </a:lnTo>
                <a:lnTo>
                  <a:pt x="1927107" y="25409"/>
                </a:lnTo>
                <a:lnTo>
                  <a:pt x="1964785" y="54514"/>
                </a:lnTo>
                <a:lnTo>
                  <a:pt x="1993890" y="92192"/>
                </a:lnTo>
                <a:lnTo>
                  <a:pt x="2012652" y="136671"/>
                </a:lnTo>
                <a:lnTo>
                  <a:pt x="2019299" y="186181"/>
                </a:lnTo>
                <a:lnTo>
                  <a:pt x="2019299" y="1709673"/>
                </a:lnTo>
                <a:lnTo>
                  <a:pt x="2012652" y="1759184"/>
                </a:lnTo>
                <a:lnTo>
                  <a:pt x="1993890" y="1803663"/>
                </a:lnTo>
                <a:lnTo>
                  <a:pt x="1964785" y="1841341"/>
                </a:lnTo>
                <a:lnTo>
                  <a:pt x="1927107" y="1870446"/>
                </a:lnTo>
                <a:lnTo>
                  <a:pt x="1882628" y="1889208"/>
                </a:lnTo>
                <a:lnTo>
                  <a:pt x="1833118" y="1895855"/>
                </a:lnTo>
                <a:lnTo>
                  <a:pt x="186181" y="1895855"/>
                </a:lnTo>
                <a:lnTo>
                  <a:pt x="136671" y="1889208"/>
                </a:lnTo>
                <a:lnTo>
                  <a:pt x="92192" y="1870446"/>
                </a:lnTo>
                <a:lnTo>
                  <a:pt x="54514" y="1841341"/>
                </a:lnTo>
                <a:lnTo>
                  <a:pt x="25409" y="1803663"/>
                </a:lnTo>
                <a:lnTo>
                  <a:pt x="6647" y="1759184"/>
                </a:lnTo>
                <a:lnTo>
                  <a:pt x="0" y="1709673"/>
                </a:lnTo>
                <a:lnTo>
                  <a:pt x="0" y="186181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2417191" y="3192526"/>
            <a:ext cx="6686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VPC</a:t>
            </a:r>
            <a:r>
              <a:rPr dirty="0" sz="9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FFFFF"/>
                </a:solidFill>
                <a:latin typeface="Arial"/>
                <a:cs typeface="Arial"/>
              </a:rPr>
              <a:t>subnet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7954" y="1957197"/>
            <a:ext cx="120396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95"/>
              </a:spcBef>
            </a:pPr>
            <a:r>
              <a:rPr dirty="0" sz="1000" spc="-5" b="1">
                <a:solidFill>
                  <a:srgbClr val="69E218"/>
                </a:solidFill>
                <a:latin typeface="Arial"/>
                <a:cs typeface="Arial"/>
              </a:rPr>
              <a:t>Synchronous  physical</a:t>
            </a:r>
            <a:r>
              <a:rPr dirty="0" sz="1000" spc="-70" b="1">
                <a:solidFill>
                  <a:srgbClr val="69E218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69E218"/>
                </a:solidFill>
                <a:latin typeface="Arial"/>
                <a:cs typeface="Arial"/>
              </a:rPr>
              <a:t>replication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066288" y="1048511"/>
            <a:ext cx="1312545" cy="1685925"/>
            <a:chOff x="3066288" y="1048511"/>
            <a:chExt cx="1312545" cy="1685925"/>
          </a:xfrm>
        </p:grpSpPr>
        <p:sp>
          <p:nvSpPr>
            <p:cNvPr id="21" name="object 21"/>
            <p:cNvSpPr/>
            <p:nvPr/>
          </p:nvSpPr>
          <p:spPr>
            <a:xfrm>
              <a:off x="3282696" y="1048511"/>
              <a:ext cx="1095743" cy="10469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32226" y="1081277"/>
              <a:ext cx="998219" cy="949325"/>
            </a:xfrm>
            <a:custGeom>
              <a:avLst/>
              <a:gdLst/>
              <a:ahLst/>
              <a:cxnLst/>
              <a:rect l="l" t="t" r="r" b="b"/>
              <a:pathLst>
                <a:path w="998220" h="949325">
                  <a:moveTo>
                    <a:pt x="0" y="949198"/>
                  </a:moveTo>
                  <a:lnTo>
                    <a:pt x="997838" y="0"/>
                  </a:lnTo>
                </a:path>
              </a:pathLst>
            </a:custGeom>
            <a:ln w="19812">
              <a:solidFill>
                <a:srgbClr val="69E2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066288" y="1965959"/>
              <a:ext cx="583691" cy="76809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942543" y="3567709"/>
            <a:ext cx="7036434" cy="1474470"/>
          </a:xfrm>
          <a:prstGeom prst="rect">
            <a:avLst/>
          </a:prstGeom>
        </p:spPr>
        <p:txBody>
          <a:bodyPr wrap="square" lIns="0" tIns="83820" rIns="0" bIns="0" rtlCol="0" vert="horz">
            <a:spAutoFit/>
          </a:bodyPr>
          <a:lstStyle/>
          <a:p>
            <a:pPr marL="1306830">
              <a:lnSpc>
                <a:spcPct val="100000"/>
              </a:lnSpc>
              <a:spcBef>
                <a:spcPts val="660"/>
              </a:spcBef>
              <a:tabLst>
                <a:tab pos="3961129" algn="l"/>
              </a:tabLst>
            </a:pPr>
            <a:r>
              <a:rPr dirty="0" sz="900" spc="-5" b="1">
                <a:solidFill>
                  <a:srgbClr val="F7971F"/>
                </a:solidFill>
                <a:latin typeface="Arial"/>
                <a:cs typeface="Arial"/>
              </a:rPr>
              <a:t>Availability</a:t>
            </a:r>
            <a:r>
              <a:rPr dirty="0" sz="900" spc="15" b="1">
                <a:solidFill>
                  <a:srgbClr val="F7971F"/>
                </a:solidFill>
                <a:latin typeface="Arial"/>
                <a:cs typeface="Arial"/>
              </a:rPr>
              <a:t> </a:t>
            </a:r>
            <a:r>
              <a:rPr dirty="0" sz="900" b="1">
                <a:solidFill>
                  <a:srgbClr val="F7971F"/>
                </a:solidFill>
                <a:latin typeface="Arial"/>
                <a:cs typeface="Arial"/>
              </a:rPr>
              <a:t>Zone </a:t>
            </a:r>
            <a:r>
              <a:rPr dirty="0" sz="900" spc="-5" b="1">
                <a:solidFill>
                  <a:srgbClr val="F7971F"/>
                </a:solidFill>
                <a:latin typeface="Arial"/>
                <a:cs typeface="Arial"/>
              </a:rPr>
              <a:t>1	</a:t>
            </a:r>
            <a:r>
              <a:rPr dirty="0" baseline="6172" sz="1350" spc="-7" b="1">
                <a:solidFill>
                  <a:srgbClr val="F7971F"/>
                </a:solidFill>
                <a:latin typeface="Arial"/>
                <a:cs typeface="Arial"/>
              </a:rPr>
              <a:t>Availability </a:t>
            </a:r>
            <a:r>
              <a:rPr dirty="0" baseline="6172" sz="1350" b="1">
                <a:solidFill>
                  <a:srgbClr val="F7971F"/>
                </a:solidFill>
                <a:latin typeface="Arial"/>
                <a:cs typeface="Arial"/>
              </a:rPr>
              <a:t>Zone</a:t>
            </a:r>
            <a:r>
              <a:rPr dirty="0" baseline="6172" sz="1350" spc="7" b="1">
                <a:solidFill>
                  <a:srgbClr val="F7971F"/>
                </a:solidFill>
                <a:latin typeface="Arial"/>
                <a:cs typeface="Arial"/>
              </a:rPr>
              <a:t> </a:t>
            </a:r>
            <a:r>
              <a:rPr dirty="0" baseline="6172" sz="1350" spc="-7" b="1">
                <a:solidFill>
                  <a:srgbClr val="F7971F"/>
                </a:solidFill>
                <a:latin typeface="Arial"/>
                <a:cs typeface="Arial"/>
              </a:rPr>
              <a:t>2</a:t>
            </a:r>
            <a:endParaRPr baseline="6172" sz="13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5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Standbys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ensure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zero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loss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master’s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failure.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Always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stand-by.</a:t>
            </a:r>
            <a:r>
              <a:rPr dirty="0" sz="1800" spc="-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Always!!!</a:t>
            </a:r>
            <a:endParaRPr sz="1800">
              <a:latin typeface="Trebuchet MS"/>
              <a:cs typeface="Trebuchet MS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note,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cross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AZ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failovers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automatic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fast;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whereas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cross- 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failovers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take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nontrivial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planning.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76352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46835" algn="l"/>
                <a:tab pos="2078989" algn="l"/>
              </a:tabLst>
            </a:pPr>
            <a:r>
              <a:rPr dirty="0" sz="2800" spc="440"/>
              <a:t>W</a:t>
            </a:r>
            <a:r>
              <a:rPr dirty="0" sz="2800" spc="345"/>
              <a:t>h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165"/>
              <a:t>r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285"/>
              <a:t>w</a:t>
            </a:r>
            <a:r>
              <a:rPr dirty="0" sz="2800" spc="220"/>
              <a:t>e</a:t>
            </a:r>
            <a:r>
              <a:rPr dirty="0" sz="2800" spc="135"/>
              <a:t>?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1940051" y="816863"/>
            <a:ext cx="5282565" cy="3721735"/>
            <a:chOff x="1940051" y="816863"/>
            <a:chExt cx="5282565" cy="3721735"/>
          </a:xfrm>
        </p:grpSpPr>
        <p:sp>
          <p:nvSpPr>
            <p:cNvPr id="5" name="object 5"/>
            <p:cNvSpPr/>
            <p:nvPr/>
          </p:nvSpPr>
          <p:spPr>
            <a:xfrm>
              <a:off x="1940051" y="816863"/>
              <a:ext cx="5282184" cy="37216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163061" y="1753361"/>
              <a:ext cx="826135" cy="2565400"/>
            </a:xfrm>
            <a:custGeom>
              <a:avLst/>
              <a:gdLst/>
              <a:ahLst/>
              <a:cxnLst/>
              <a:rect l="l" t="t" r="r" b="b"/>
              <a:pathLst>
                <a:path w="826135" h="2565400">
                  <a:moveTo>
                    <a:pt x="0" y="137667"/>
                  </a:moveTo>
                  <a:lnTo>
                    <a:pt x="7014" y="94138"/>
                  </a:lnTo>
                  <a:lnTo>
                    <a:pt x="26550" y="56345"/>
                  </a:lnTo>
                  <a:lnTo>
                    <a:pt x="56345" y="26550"/>
                  </a:lnTo>
                  <a:lnTo>
                    <a:pt x="94138" y="7014"/>
                  </a:lnTo>
                  <a:lnTo>
                    <a:pt x="137667" y="0"/>
                  </a:lnTo>
                  <a:lnTo>
                    <a:pt x="688339" y="0"/>
                  </a:lnTo>
                  <a:lnTo>
                    <a:pt x="731869" y="7014"/>
                  </a:lnTo>
                  <a:lnTo>
                    <a:pt x="769662" y="26550"/>
                  </a:lnTo>
                  <a:lnTo>
                    <a:pt x="799457" y="56345"/>
                  </a:lnTo>
                  <a:lnTo>
                    <a:pt x="818993" y="94138"/>
                  </a:lnTo>
                  <a:lnTo>
                    <a:pt x="826008" y="137667"/>
                  </a:lnTo>
                  <a:lnTo>
                    <a:pt x="826008" y="2427224"/>
                  </a:lnTo>
                  <a:lnTo>
                    <a:pt x="818993" y="2470738"/>
                  </a:lnTo>
                  <a:lnTo>
                    <a:pt x="799457" y="2508530"/>
                  </a:lnTo>
                  <a:lnTo>
                    <a:pt x="769662" y="2538330"/>
                  </a:lnTo>
                  <a:lnTo>
                    <a:pt x="731869" y="2557873"/>
                  </a:lnTo>
                  <a:lnTo>
                    <a:pt x="688339" y="2564891"/>
                  </a:lnTo>
                  <a:lnTo>
                    <a:pt x="137667" y="2564891"/>
                  </a:lnTo>
                  <a:lnTo>
                    <a:pt x="94138" y="2557873"/>
                  </a:lnTo>
                  <a:lnTo>
                    <a:pt x="56345" y="2538330"/>
                  </a:lnTo>
                  <a:lnTo>
                    <a:pt x="26550" y="2508530"/>
                  </a:lnTo>
                  <a:lnTo>
                    <a:pt x="7014" y="2470738"/>
                  </a:lnTo>
                  <a:lnTo>
                    <a:pt x="0" y="2427224"/>
                  </a:lnTo>
                  <a:lnTo>
                    <a:pt x="0" y="13766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649223"/>
            <a:ext cx="6858000" cy="3857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390903" y="2921000"/>
            <a:ext cx="1575435" cy="1397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464646"/>
                </a:solidFill>
                <a:latin typeface="Trebuchet MS"/>
                <a:cs typeface="Trebuchet MS"/>
              </a:rPr>
              <a:t>Supported</a:t>
            </a:r>
            <a:r>
              <a:rPr dirty="0" sz="1800" spc="-125">
                <a:solidFill>
                  <a:srgbClr val="464646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464646"/>
                </a:solidFill>
                <a:latin typeface="Trebuchet MS"/>
                <a:cs typeface="Trebuchet MS"/>
              </a:rPr>
              <a:t>DBs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120">
                <a:solidFill>
                  <a:srgbClr val="464646"/>
                </a:solidFill>
                <a:latin typeface="Trebuchet MS"/>
                <a:cs typeface="Trebuchet MS"/>
              </a:rPr>
              <a:t>MySQL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50">
                <a:solidFill>
                  <a:srgbClr val="464646"/>
                </a:solidFill>
                <a:latin typeface="Trebuchet MS"/>
                <a:cs typeface="Trebuchet MS"/>
              </a:rPr>
              <a:t>MariaDB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60">
                <a:solidFill>
                  <a:srgbClr val="464646"/>
                </a:solidFill>
                <a:latin typeface="Trebuchet MS"/>
                <a:cs typeface="Trebuchet MS"/>
              </a:rPr>
              <a:t>PostgreSQL</a:t>
            </a:r>
            <a:endParaRPr sz="1800">
              <a:latin typeface="Trebuchet MS"/>
              <a:cs typeface="Trebuchet MS"/>
            </a:endParaRPr>
          </a:p>
          <a:p>
            <a:pPr marL="299085" indent="-287020">
              <a:lnSpc>
                <a:spcPct val="100000"/>
              </a:lnSpc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dirty="0" sz="1800" spc="25">
                <a:solidFill>
                  <a:srgbClr val="464646"/>
                </a:solidFill>
                <a:latin typeface="Trebuchet MS"/>
                <a:cs typeface="Trebuchet MS"/>
              </a:rPr>
              <a:t>Aurora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90903" y="4523638"/>
            <a:ext cx="6065520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u="sng" sz="1000" spc="-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http://docs.aws.amazon.com/AmazonRDS/latest/UserGuide/USER_ReadRepl.html#USER_ReadRepl.XRgn </a:t>
            </a:r>
            <a:r>
              <a:rPr dirty="0" sz="1000" spc="-5">
                <a:solidFill>
                  <a:srgbClr val="00B8FD"/>
                </a:solidFill>
                <a:latin typeface="Arial"/>
                <a:cs typeface="Arial"/>
              </a:rPr>
              <a:t> </a:t>
            </a:r>
            <a:r>
              <a:rPr dirty="0" u="sng" sz="1000" spc="-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4"/>
              </a:rPr>
              <a:t>http://docs.aws.amazon.com/AmazonRDS/latest/UserGuide/AuroraMySQL.Replication.CrossRegion.html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131820" y="1365503"/>
            <a:ext cx="672465" cy="1219200"/>
            <a:chOff x="3131820" y="1365503"/>
            <a:chExt cx="672465" cy="1219200"/>
          </a:xfrm>
        </p:grpSpPr>
        <p:sp>
          <p:nvSpPr>
            <p:cNvPr id="6" name="object 6"/>
            <p:cNvSpPr/>
            <p:nvPr/>
          </p:nvSpPr>
          <p:spPr>
            <a:xfrm>
              <a:off x="3259836" y="1475231"/>
              <a:ext cx="409956" cy="54102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150870" y="1384553"/>
              <a:ext cx="634365" cy="1181100"/>
            </a:xfrm>
            <a:custGeom>
              <a:avLst/>
              <a:gdLst/>
              <a:ahLst/>
              <a:cxnLst/>
              <a:rect l="l" t="t" r="r" b="b"/>
              <a:pathLst>
                <a:path w="634364" h="1181100">
                  <a:moveTo>
                    <a:pt x="0" y="105663"/>
                  </a:moveTo>
                  <a:lnTo>
                    <a:pt x="8312" y="64561"/>
                  </a:lnTo>
                  <a:lnTo>
                    <a:pt x="30972" y="30972"/>
                  </a:lnTo>
                  <a:lnTo>
                    <a:pt x="64561" y="8312"/>
                  </a:lnTo>
                  <a:lnTo>
                    <a:pt x="105664" y="0"/>
                  </a:lnTo>
                  <a:lnTo>
                    <a:pt x="528319" y="0"/>
                  </a:lnTo>
                  <a:lnTo>
                    <a:pt x="569422" y="8312"/>
                  </a:lnTo>
                  <a:lnTo>
                    <a:pt x="603011" y="30972"/>
                  </a:lnTo>
                  <a:lnTo>
                    <a:pt x="625671" y="64561"/>
                  </a:lnTo>
                  <a:lnTo>
                    <a:pt x="633983" y="105663"/>
                  </a:lnTo>
                  <a:lnTo>
                    <a:pt x="633983" y="1075436"/>
                  </a:lnTo>
                  <a:lnTo>
                    <a:pt x="625671" y="1116538"/>
                  </a:lnTo>
                  <a:lnTo>
                    <a:pt x="603011" y="1150127"/>
                  </a:lnTo>
                  <a:lnTo>
                    <a:pt x="569422" y="1172787"/>
                  </a:lnTo>
                  <a:lnTo>
                    <a:pt x="528319" y="1181100"/>
                  </a:lnTo>
                  <a:lnTo>
                    <a:pt x="105664" y="1181100"/>
                  </a:lnTo>
                  <a:lnTo>
                    <a:pt x="64561" y="1172787"/>
                  </a:lnTo>
                  <a:lnTo>
                    <a:pt x="30972" y="1150127"/>
                  </a:lnTo>
                  <a:lnTo>
                    <a:pt x="8312" y="1116538"/>
                  </a:lnTo>
                  <a:lnTo>
                    <a:pt x="0" y="1075436"/>
                  </a:lnTo>
                  <a:lnTo>
                    <a:pt x="0" y="105663"/>
                  </a:lnTo>
                  <a:close/>
                </a:path>
              </a:pathLst>
            </a:custGeom>
            <a:ln w="38100">
              <a:solidFill>
                <a:srgbClr val="181818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58693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34565" algn="l"/>
                <a:tab pos="3129280" algn="l"/>
                <a:tab pos="5310505" algn="l"/>
              </a:tabLst>
            </a:pPr>
            <a:r>
              <a:rPr dirty="0" sz="2800" spc="600"/>
              <a:t>M</a:t>
            </a:r>
            <a:r>
              <a:rPr dirty="0" sz="2800" spc="375"/>
              <a:t>o</a:t>
            </a:r>
            <a:r>
              <a:rPr dirty="0" sz="2800" spc="345"/>
              <a:t>n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375"/>
              <a:t>o</a:t>
            </a:r>
            <a:r>
              <a:rPr dirty="0" sz="2800" spc="165"/>
              <a:t>r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320"/>
              <a:t>R</a:t>
            </a:r>
            <a:r>
              <a:rPr dirty="0" sz="2800" spc="459"/>
              <a:t>D</a:t>
            </a:r>
            <a:r>
              <a:rPr dirty="0" sz="2800" spc="204"/>
              <a:t>S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r>
              <a:rPr dirty="0" sz="2800"/>
              <a:t>	</a:t>
            </a:r>
            <a:r>
              <a:rPr dirty="0" sz="2800" spc="165"/>
              <a:t>l</a:t>
            </a:r>
            <a:r>
              <a:rPr dirty="0" sz="2800" spc="235"/>
              <a:t>a</a:t>
            </a:r>
            <a:r>
              <a:rPr dirty="0" sz="2800" spc="175"/>
              <a:t>g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670048" y="1371600"/>
            <a:ext cx="3822191" cy="2801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7482" y="250697"/>
            <a:ext cx="280479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0744" algn="l"/>
                <a:tab pos="2098040" algn="l"/>
              </a:tabLst>
            </a:pPr>
            <a:r>
              <a:rPr dirty="0" sz="2400" spc="155"/>
              <a:t>Ve</a:t>
            </a:r>
            <a:r>
              <a:rPr dirty="0" sz="2400" spc="-420"/>
              <a:t> </a:t>
            </a:r>
            <a:r>
              <a:rPr dirty="0" sz="2400" spc="-110"/>
              <a:t>r</a:t>
            </a:r>
            <a:r>
              <a:rPr dirty="0" sz="2400" spc="-425"/>
              <a:t> </a:t>
            </a:r>
            <a:r>
              <a:rPr dirty="0" sz="2400" spc="-20"/>
              <a:t>y	</a:t>
            </a:r>
            <a:r>
              <a:rPr dirty="0" sz="2400" spc="35"/>
              <a:t>s</a:t>
            </a:r>
            <a:r>
              <a:rPr dirty="0" sz="2400" spc="-425"/>
              <a:t> </a:t>
            </a:r>
            <a:r>
              <a:rPr dirty="0" sz="2400" spc="190"/>
              <a:t>impl</a:t>
            </a:r>
            <a:r>
              <a:rPr dirty="0" sz="2400" spc="-425"/>
              <a:t> </a:t>
            </a:r>
            <a:r>
              <a:rPr dirty="0" sz="2400" spc="-70"/>
              <a:t>e	</a:t>
            </a:r>
            <a:r>
              <a:rPr dirty="0" sz="2400" spc="160"/>
              <a:t>pla</a:t>
            </a:r>
            <a:r>
              <a:rPr dirty="0" sz="2400" spc="-490"/>
              <a:t> </a:t>
            </a:r>
            <a:r>
              <a:rPr dirty="0" sz="2400" spc="50"/>
              <a:t>n</a:t>
            </a:r>
            <a:endParaRPr sz="2400"/>
          </a:p>
        </p:txBody>
      </p:sp>
      <p:grpSp>
        <p:nvGrpSpPr>
          <p:cNvPr id="3" name="object 3"/>
          <p:cNvGrpSpPr/>
          <p:nvPr/>
        </p:nvGrpSpPr>
        <p:grpSpPr>
          <a:xfrm>
            <a:off x="2769107" y="99058"/>
            <a:ext cx="3399154" cy="4951730"/>
            <a:chOff x="2769107" y="99058"/>
            <a:chExt cx="3399154" cy="4951730"/>
          </a:xfrm>
        </p:grpSpPr>
        <p:sp>
          <p:nvSpPr>
            <p:cNvPr id="4" name="object 4"/>
            <p:cNvSpPr/>
            <p:nvPr/>
          </p:nvSpPr>
          <p:spPr>
            <a:xfrm>
              <a:off x="3444239" y="99058"/>
              <a:ext cx="2194560" cy="4951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769107" y="1508759"/>
              <a:ext cx="310959" cy="27462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869691" y="1646681"/>
              <a:ext cx="114300" cy="2550160"/>
            </a:xfrm>
            <a:custGeom>
              <a:avLst/>
              <a:gdLst/>
              <a:ahLst/>
              <a:cxnLst/>
              <a:rect l="l" t="t" r="r" b="b"/>
              <a:pathLst>
                <a:path w="114300" h="2550160">
                  <a:moveTo>
                    <a:pt x="76200" y="95250"/>
                  </a:moveTo>
                  <a:lnTo>
                    <a:pt x="38100" y="95250"/>
                  </a:lnTo>
                  <a:lnTo>
                    <a:pt x="38100" y="2550159"/>
                  </a:lnTo>
                  <a:lnTo>
                    <a:pt x="76200" y="2550159"/>
                  </a:lnTo>
                  <a:lnTo>
                    <a:pt x="76200" y="95250"/>
                  </a:lnTo>
                  <a:close/>
                </a:path>
                <a:path w="114300" h="2550160">
                  <a:moveTo>
                    <a:pt x="57150" y="0"/>
                  </a:moveTo>
                  <a:lnTo>
                    <a:pt x="0" y="114300"/>
                  </a:lnTo>
                  <a:lnTo>
                    <a:pt x="38100" y="114300"/>
                  </a:lnTo>
                  <a:lnTo>
                    <a:pt x="38100" y="95250"/>
                  </a:lnTo>
                  <a:lnTo>
                    <a:pt x="104775" y="95250"/>
                  </a:lnTo>
                  <a:lnTo>
                    <a:pt x="57150" y="0"/>
                  </a:lnTo>
                  <a:close/>
                </a:path>
                <a:path w="114300" h="2550160">
                  <a:moveTo>
                    <a:pt x="104775" y="95250"/>
                  </a:moveTo>
                  <a:lnTo>
                    <a:pt x="76200" y="95250"/>
                  </a:lnTo>
                  <a:lnTo>
                    <a:pt x="76200" y="114300"/>
                  </a:lnTo>
                  <a:lnTo>
                    <a:pt x="114300" y="114300"/>
                  </a:lnTo>
                  <a:lnTo>
                    <a:pt x="104775" y="9525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856731" y="1624584"/>
              <a:ext cx="310959" cy="287731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957697" y="1646554"/>
              <a:ext cx="114300" cy="2682875"/>
            </a:xfrm>
            <a:custGeom>
              <a:avLst/>
              <a:gdLst/>
              <a:ahLst/>
              <a:cxnLst/>
              <a:rect l="l" t="t" r="r" b="b"/>
              <a:pathLst>
                <a:path w="114300" h="2682875">
                  <a:moveTo>
                    <a:pt x="0" y="2567851"/>
                  </a:moveTo>
                  <a:lnTo>
                    <a:pt x="56768" y="2682367"/>
                  </a:lnTo>
                  <a:lnTo>
                    <a:pt x="104763" y="2587193"/>
                  </a:lnTo>
                  <a:lnTo>
                    <a:pt x="76200" y="2587193"/>
                  </a:lnTo>
                  <a:lnTo>
                    <a:pt x="38100" y="2587040"/>
                  </a:lnTo>
                  <a:lnTo>
                    <a:pt x="38171" y="2567995"/>
                  </a:lnTo>
                  <a:lnTo>
                    <a:pt x="0" y="2567851"/>
                  </a:lnTo>
                  <a:close/>
                </a:path>
                <a:path w="114300" h="2682875">
                  <a:moveTo>
                    <a:pt x="47878" y="0"/>
                  </a:moveTo>
                  <a:lnTo>
                    <a:pt x="38100" y="2587040"/>
                  </a:lnTo>
                  <a:lnTo>
                    <a:pt x="76200" y="2587193"/>
                  </a:lnTo>
                  <a:lnTo>
                    <a:pt x="85978" y="254"/>
                  </a:lnTo>
                  <a:lnTo>
                    <a:pt x="47878" y="0"/>
                  </a:lnTo>
                  <a:close/>
                </a:path>
                <a:path w="114300" h="2682875">
                  <a:moveTo>
                    <a:pt x="76272" y="2568139"/>
                  </a:moveTo>
                  <a:lnTo>
                    <a:pt x="76200" y="2587193"/>
                  </a:lnTo>
                  <a:lnTo>
                    <a:pt x="104763" y="2587193"/>
                  </a:lnTo>
                  <a:lnTo>
                    <a:pt x="114300" y="2568282"/>
                  </a:lnTo>
                  <a:lnTo>
                    <a:pt x="76272" y="2568139"/>
                  </a:lnTo>
                  <a:close/>
                </a:path>
                <a:path w="114300" h="2682875">
                  <a:moveTo>
                    <a:pt x="76272" y="2567995"/>
                  </a:moveTo>
                  <a:lnTo>
                    <a:pt x="38171" y="2567995"/>
                  </a:lnTo>
                  <a:lnTo>
                    <a:pt x="76272" y="2568139"/>
                  </a:lnTo>
                  <a:lnTo>
                    <a:pt x="76272" y="25679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1053490" y="2455926"/>
            <a:ext cx="1786889" cy="1123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All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regions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send  </a:t>
            </a:r>
            <a:r>
              <a:rPr dirty="0" sz="1800" spc="-45">
                <a:solidFill>
                  <a:srgbClr val="FFC000"/>
                </a:solidFill>
                <a:latin typeface="Trebuchet MS"/>
                <a:cs typeface="Trebuchet MS"/>
              </a:rPr>
              <a:t>critical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write  traffic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single 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78651" y="2570226"/>
            <a:ext cx="18713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169408" y="233172"/>
            <a:ext cx="364236" cy="4815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343660" marR="5080" indent="-1278890">
              <a:lnSpc>
                <a:spcPct val="100000"/>
              </a:lnSpc>
              <a:spcBef>
                <a:spcPts val="95"/>
              </a:spcBef>
            </a:pPr>
            <a:r>
              <a:rPr dirty="0" spc="90"/>
              <a:t>“Simple, </a:t>
            </a:r>
            <a:r>
              <a:rPr dirty="0" spc="175"/>
              <a:t>but </a:t>
            </a:r>
            <a:r>
              <a:rPr dirty="0" spc="220"/>
              <a:t>higher </a:t>
            </a:r>
            <a:r>
              <a:rPr dirty="0" spc="160"/>
              <a:t>latency </a:t>
            </a:r>
            <a:r>
              <a:rPr dirty="0" spc="215"/>
              <a:t>and  </a:t>
            </a:r>
            <a:r>
              <a:rPr dirty="0" spc="204"/>
              <a:t>network</a:t>
            </a:r>
            <a:r>
              <a:rPr dirty="0" spc="450"/>
              <a:t> </a:t>
            </a:r>
            <a:r>
              <a:rPr dirty="0" spc="185"/>
              <a:t>dependency”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53174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34135" algn="l"/>
                <a:tab pos="2290445" algn="l"/>
                <a:tab pos="3121025" algn="l"/>
                <a:tab pos="4193540" algn="l"/>
              </a:tabLst>
            </a:pPr>
            <a:r>
              <a:rPr dirty="0" sz="2800" spc="375"/>
              <a:t>B</a:t>
            </a:r>
            <a:r>
              <a:rPr dirty="0" sz="2800" spc="220"/>
              <a:t>e</a:t>
            </a:r>
            <a:r>
              <a:rPr dirty="0" sz="2800" spc="190"/>
              <a:t>tt</a:t>
            </a:r>
            <a:r>
              <a:rPr dirty="0" sz="2800" spc="220"/>
              <a:t>e</a:t>
            </a:r>
            <a:r>
              <a:rPr dirty="0" sz="2800" spc="-130"/>
              <a:t>r</a:t>
            </a:r>
            <a:r>
              <a:rPr dirty="0" sz="2800"/>
              <a:t>	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55"/>
              <a:t>n</a:t>
            </a:r>
            <a:r>
              <a:rPr dirty="0" sz="2800"/>
              <a:t>	</a:t>
            </a:r>
            <a:r>
              <a:rPr dirty="0" sz="2800" spc="-254"/>
              <a:t>(</a:t>
            </a:r>
            <a:r>
              <a:rPr dirty="0" sz="2800" spc="-545"/>
              <a:t> </a:t>
            </a:r>
            <a:r>
              <a:rPr dirty="0" sz="2800" spc="240"/>
              <a:t>f</a:t>
            </a:r>
            <a:r>
              <a:rPr dirty="0" sz="2800" spc="375"/>
              <a:t>o</a:t>
            </a:r>
            <a:r>
              <a:rPr dirty="0" sz="2800" spc="-130"/>
              <a:t>r</a:t>
            </a:r>
            <a:r>
              <a:rPr dirty="0" sz="2800"/>
              <a:t>	</a:t>
            </a:r>
            <a:r>
              <a:rPr dirty="0" sz="2800" spc="405"/>
              <a:t>m</a:t>
            </a:r>
            <a:r>
              <a:rPr dirty="0" sz="2800" spc="375"/>
              <a:t>o</a:t>
            </a:r>
            <a:r>
              <a:rPr dirty="0" sz="2800" spc="335"/>
              <a:t>s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335"/>
              <a:t>s</a:t>
            </a:r>
            <a:r>
              <a:rPr dirty="0" sz="2800" spc="220"/>
              <a:t>e</a:t>
            </a:r>
            <a:r>
              <a:rPr dirty="0" sz="2800" spc="335"/>
              <a:t>s</a:t>
            </a:r>
            <a:r>
              <a:rPr dirty="0" sz="2800" spc="-254"/>
              <a:t>)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42900" y="976883"/>
            <a:ext cx="7800340" cy="3484245"/>
            <a:chOff x="342900" y="976883"/>
            <a:chExt cx="7800340" cy="3484245"/>
          </a:xfrm>
        </p:grpSpPr>
        <p:sp>
          <p:nvSpPr>
            <p:cNvPr id="4" name="object 4"/>
            <p:cNvSpPr/>
            <p:nvPr/>
          </p:nvSpPr>
          <p:spPr>
            <a:xfrm>
              <a:off x="4431791" y="1191767"/>
              <a:ext cx="440436" cy="5806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407408" y="2374391"/>
              <a:ext cx="464820" cy="612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874764" y="2385059"/>
              <a:ext cx="457200" cy="6019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07408" y="3602735"/>
              <a:ext cx="464820" cy="6126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915911" y="3602735"/>
              <a:ext cx="457200" cy="60350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592323" y="1213103"/>
              <a:ext cx="545592" cy="576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92323" y="2438400"/>
              <a:ext cx="545592" cy="5745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606039" y="3614927"/>
              <a:ext cx="545592" cy="5760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7377" y="991361"/>
              <a:ext cx="7771130" cy="3455035"/>
            </a:xfrm>
            <a:custGeom>
              <a:avLst/>
              <a:gdLst/>
              <a:ahLst/>
              <a:cxnLst/>
              <a:rect l="l" t="t" r="r" b="b"/>
              <a:pathLst>
                <a:path w="7771130" h="3455035">
                  <a:moveTo>
                    <a:pt x="0" y="1002792"/>
                  </a:moveTo>
                  <a:lnTo>
                    <a:pt x="7770876" y="1002792"/>
                  </a:lnTo>
                  <a:lnTo>
                    <a:pt x="7770876" y="0"/>
                  </a:lnTo>
                  <a:lnTo>
                    <a:pt x="0" y="0"/>
                  </a:lnTo>
                  <a:lnTo>
                    <a:pt x="0" y="1002792"/>
                  </a:lnTo>
                  <a:close/>
                </a:path>
                <a:path w="7771130" h="3455035">
                  <a:moveTo>
                    <a:pt x="0" y="2237232"/>
                  </a:moveTo>
                  <a:lnTo>
                    <a:pt x="7770876" y="2237232"/>
                  </a:lnTo>
                  <a:lnTo>
                    <a:pt x="7770876" y="1232915"/>
                  </a:lnTo>
                  <a:lnTo>
                    <a:pt x="0" y="1232915"/>
                  </a:lnTo>
                  <a:lnTo>
                    <a:pt x="0" y="2237232"/>
                  </a:lnTo>
                  <a:close/>
                </a:path>
                <a:path w="7771130" h="3455035">
                  <a:moveTo>
                    <a:pt x="0" y="3454908"/>
                  </a:moveTo>
                  <a:lnTo>
                    <a:pt x="7770876" y="3454908"/>
                  </a:lnTo>
                  <a:lnTo>
                    <a:pt x="7770876" y="2450592"/>
                  </a:lnTo>
                  <a:lnTo>
                    <a:pt x="0" y="2450592"/>
                  </a:lnTo>
                  <a:lnTo>
                    <a:pt x="0" y="3454908"/>
                  </a:lnTo>
                  <a:close/>
                </a:path>
              </a:pathLst>
            </a:custGeom>
            <a:ln w="28956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874764" y="1191767"/>
              <a:ext cx="457200" cy="60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204972" y="1394421"/>
              <a:ext cx="1132319" cy="32160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266694" y="1436369"/>
              <a:ext cx="1013460" cy="203200"/>
            </a:xfrm>
            <a:custGeom>
              <a:avLst/>
              <a:gdLst/>
              <a:ahLst/>
              <a:cxnLst/>
              <a:rect l="l" t="t" r="r" b="b"/>
              <a:pathLst>
                <a:path w="1013460" h="203200">
                  <a:moveTo>
                    <a:pt x="912113" y="0"/>
                  </a:moveTo>
                  <a:lnTo>
                    <a:pt x="912113" y="50672"/>
                  </a:lnTo>
                  <a:lnTo>
                    <a:pt x="101345" y="50672"/>
                  </a:lnTo>
                  <a:lnTo>
                    <a:pt x="101345" y="0"/>
                  </a:lnTo>
                  <a:lnTo>
                    <a:pt x="0" y="101345"/>
                  </a:lnTo>
                  <a:lnTo>
                    <a:pt x="101345" y="202691"/>
                  </a:lnTo>
                  <a:lnTo>
                    <a:pt x="101345" y="152018"/>
                  </a:lnTo>
                  <a:lnTo>
                    <a:pt x="912113" y="152018"/>
                  </a:lnTo>
                  <a:lnTo>
                    <a:pt x="912113" y="202691"/>
                  </a:lnTo>
                  <a:lnTo>
                    <a:pt x="1013459" y="101345"/>
                  </a:lnTo>
                  <a:lnTo>
                    <a:pt x="912113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66694" y="1436369"/>
              <a:ext cx="1013460" cy="203200"/>
            </a:xfrm>
            <a:custGeom>
              <a:avLst/>
              <a:gdLst/>
              <a:ahLst/>
              <a:cxnLst/>
              <a:rect l="l" t="t" r="r" b="b"/>
              <a:pathLst>
                <a:path w="1013460" h="203200">
                  <a:moveTo>
                    <a:pt x="0" y="101345"/>
                  </a:moveTo>
                  <a:lnTo>
                    <a:pt x="101345" y="0"/>
                  </a:lnTo>
                  <a:lnTo>
                    <a:pt x="101345" y="50672"/>
                  </a:lnTo>
                  <a:lnTo>
                    <a:pt x="912113" y="50672"/>
                  </a:lnTo>
                  <a:lnTo>
                    <a:pt x="912113" y="0"/>
                  </a:lnTo>
                  <a:lnTo>
                    <a:pt x="1013459" y="101345"/>
                  </a:lnTo>
                  <a:lnTo>
                    <a:pt x="912113" y="202691"/>
                  </a:lnTo>
                  <a:lnTo>
                    <a:pt x="912113" y="152018"/>
                  </a:lnTo>
                  <a:lnTo>
                    <a:pt x="101345" y="152018"/>
                  </a:lnTo>
                  <a:lnTo>
                    <a:pt x="101345" y="202691"/>
                  </a:lnTo>
                  <a:lnTo>
                    <a:pt x="0" y="10134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83635" y="2639542"/>
              <a:ext cx="1132319" cy="32311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245357" y="2681477"/>
              <a:ext cx="1013460" cy="204470"/>
            </a:xfrm>
            <a:custGeom>
              <a:avLst/>
              <a:gdLst/>
              <a:ahLst/>
              <a:cxnLst/>
              <a:rect l="l" t="t" r="r" b="b"/>
              <a:pathLst>
                <a:path w="1013460" h="204469">
                  <a:moveTo>
                    <a:pt x="911352" y="0"/>
                  </a:moveTo>
                  <a:lnTo>
                    <a:pt x="911352" y="51054"/>
                  </a:lnTo>
                  <a:lnTo>
                    <a:pt x="102107" y="51054"/>
                  </a:lnTo>
                  <a:lnTo>
                    <a:pt x="102107" y="0"/>
                  </a:lnTo>
                  <a:lnTo>
                    <a:pt x="0" y="102108"/>
                  </a:lnTo>
                  <a:lnTo>
                    <a:pt x="102107" y="204216"/>
                  </a:lnTo>
                  <a:lnTo>
                    <a:pt x="102107" y="153162"/>
                  </a:lnTo>
                  <a:lnTo>
                    <a:pt x="911352" y="153162"/>
                  </a:lnTo>
                  <a:lnTo>
                    <a:pt x="911352" y="204216"/>
                  </a:lnTo>
                  <a:lnTo>
                    <a:pt x="1013459" y="102108"/>
                  </a:lnTo>
                  <a:lnTo>
                    <a:pt x="91135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245357" y="2681477"/>
              <a:ext cx="1013460" cy="204470"/>
            </a:xfrm>
            <a:custGeom>
              <a:avLst/>
              <a:gdLst/>
              <a:ahLst/>
              <a:cxnLst/>
              <a:rect l="l" t="t" r="r" b="b"/>
              <a:pathLst>
                <a:path w="1013460" h="204469">
                  <a:moveTo>
                    <a:pt x="0" y="102108"/>
                  </a:moveTo>
                  <a:lnTo>
                    <a:pt x="102107" y="0"/>
                  </a:lnTo>
                  <a:lnTo>
                    <a:pt x="102107" y="51054"/>
                  </a:lnTo>
                  <a:lnTo>
                    <a:pt x="911352" y="51054"/>
                  </a:lnTo>
                  <a:lnTo>
                    <a:pt x="911352" y="0"/>
                  </a:lnTo>
                  <a:lnTo>
                    <a:pt x="1013459" y="102108"/>
                  </a:lnTo>
                  <a:lnTo>
                    <a:pt x="911352" y="204216"/>
                  </a:lnTo>
                  <a:lnTo>
                    <a:pt x="911352" y="153162"/>
                  </a:lnTo>
                  <a:lnTo>
                    <a:pt x="102107" y="153162"/>
                  </a:lnTo>
                  <a:lnTo>
                    <a:pt x="102107" y="204216"/>
                  </a:lnTo>
                  <a:lnTo>
                    <a:pt x="0" y="102108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43072" y="3767327"/>
              <a:ext cx="1133868" cy="32160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304794" y="3809238"/>
              <a:ext cx="1015365" cy="203200"/>
            </a:xfrm>
            <a:custGeom>
              <a:avLst/>
              <a:gdLst/>
              <a:ahLst/>
              <a:cxnLst/>
              <a:rect l="l" t="t" r="r" b="b"/>
              <a:pathLst>
                <a:path w="1015364" h="203200">
                  <a:moveTo>
                    <a:pt x="913638" y="0"/>
                  </a:moveTo>
                  <a:lnTo>
                    <a:pt x="913638" y="50673"/>
                  </a:lnTo>
                  <a:lnTo>
                    <a:pt x="101345" y="50673"/>
                  </a:lnTo>
                  <a:lnTo>
                    <a:pt x="101345" y="0"/>
                  </a:lnTo>
                  <a:lnTo>
                    <a:pt x="0" y="101346"/>
                  </a:lnTo>
                  <a:lnTo>
                    <a:pt x="101345" y="202692"/>
                  </a:lnTo>
                  <a:lnTo>
                    <a:pt x="101345" y="152019"/>
                  </a:lnTo>
                  <a:lnTo>
                    <a:pt x="913638" y="152019"/>
                  </a:lnTo>
                  <a:lnTo>
                    <a:pt x="913638" y="202692"/>
                  </a:lnTo>
                  <a:lnTo>
                    <a:pt x="1014983" y="101346"/>
                  </a:lnTo>
                  <a:lnTo>
                    <a:pt x="91363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304794" y="3809238"/>
              <a:ext cx="1015365" cy="203200"/>
            </a:xfrm>
            <a:custGeom>
              <a:avLst/>
              <a:gdLst/>
              <a:ahLst/>
              <a:cxnLst/>
              <a:rect l="l" t="t" r="r" b="b"/>
              <a:pathLst>
                <a:path w="1015364" h="203200">
                  <a:moveTo>
                    <a:pt x="0" y="101346"/>
                  </a:moveTo>
                  <a:lnTo>
                    <a:pt x="101345" y="0"/>
                  </a:lnTo>
                  <a:lnTo>
                    <a:pt x="101345" y="50673"/>
                  </a:lnTo>
                  <a:lnTo>
                    <a:pt x="913638" y="50673"/>
                  </a:lnTo>
                  <a:lnTo>
                    <a:pt x="913638" y="0"/>
                  </a:lnTo>
                  <a:lnTo>
                    <a:pt x="1014983" y="101346"/>
                  </a:lnTo>
                  <a:lnTo>
                    <a:pt x="913638" y="202692"/>
                  </a:lnTo>
                  <a:lnTo>
                    <a:pt x="913638" y="152019"/>
                  </a:lnTo>
                  <a:lnTo>
                    <a:pt x="101345" y="152019"/>
                  </a:lnTo>
                  <a:lnTo>
                    <a:pt x="101345" y="202692"/>
                  </a:lnTo>
                  <a:lnTo>
                    <a:pt x="0" y="10134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29555" y="1392974"/>
              <a:ext cx="2161031" cy="237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2863" y="1455038"/>
              <a:ext cx="2002155" cy="78105"/>
            </a:xfrm>
            <a:custGeom>
              <a:avLst/>
              <a:gdLst/>
              <a:ahLst/>
              <a:cxnLst/>
              <a:rect l="l" t="t" r="r" b="b"/>
              <a:pathLst>
                <a:path w="2002154" h="78105">
                  <a:moveTo>
                    <a:pt x="1924558" y="0"/>
                  </a:moveTo>
                  <a:lnTo>
                    <a:pt x="1924431" y="25839"/>
                  </a:lnTo>
                  <a:lnTo>
                    <a:pt x="1937385" y="25908"/>
                  </a:lnTo>
                  <a:lnTo>
                    <a:pt x="1937258" y="51815"/>
                  </a:lnTo>
                  <a:lnTo>
                    <a:pt x="1924304" y="51815"/>
                  </a:lnTo>
                  <a:lnTo>
                    <a:pt x="1924177" y="77724"/>
                  </a:lnTo>
                  <a:lnTo>
                    <a:pt x="1976591" y="51815"/>
                  </a:lnTo>
                  <a:lnTo>
                    <a:pt x="1937258" y="51815"/>
                  </a:lnTo>
                  <a:lnTo>
                    <a:pt x="1976730" y="51747"/>
                  </a:lnTo>
                  <a:lnTo>
                    <a:pt x="2002028" y="39243"/>
                  </a:lnTo>
                  <a:lnTo>
                    <a:pt x="1924558" y="0"/>
                  </a:lnTo>
                  <a:close/>
                </a:path>
                <a:path w="2002154" h="78105">
                  <a:moveTo>
                    <a:pt x="1924431" y="25839"/>
                  </a:moveTo>
                  <a:lnTo>
                    <a:pt x="1924304" y="51747"/>
                  </a:lnTo>
                  <a:lnTo>
                    <a:pt x="1937258" y="51815"/>
                  </a:lnTo>
                  <a:lnTo>
                    <a:pt x="1937385" y="25908"/>
                  </a:lnTo>
                  <a:lnTo>
                    <a:pt x="1924431" y="25839"/>
                  </a:lnTo>
                  <a:close/>
                </a:path>
                <a:path w="2002154" h="78105">
                  <a:moveTo>
                    <a:pt x="253" y="15621"/>
                  </a:moveTo>
                  <a:lnTo>
                    <a:pt x="0" y="41528"/>
                  </a:lnTo>
                  <a:lnTo>
                    <a:pt x="1924304" y="51747"/>
                  </a:lnTo>
                  <a:lnTo>
                    <a:pt x="1924431" y="25839"/>
                  </a:lnTo>
                  <a:lnTo>
                    <a:pt x="253" y="15621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31079" y="1447800"/>
              <a:ext cx="2159507" cy="137617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72990" y="1470659"/>
              <a:ext cx="2002155" cy="1256030"/>
            </a:xfrm>
            <a:custGeom>
              <a:avLst/>
              <a:gdLst/>
              <a:ahLst/>
              <a:cxnLst/>
              <a:rect l="l" t="t" r="r" b="b"/>
              <a:pathLst>
                <a:path w="2002154" h="1256030">
                  <a:moveTo>
                    <a:pt x="1924177" y="1177797"/>
                  </a:moveTo>
                  <a:lnTo>
                    <a:pt x="1924177" y="1255521"/>
                  </a:lnTo>
                  <a:lnTo>
                    <a:pt x="1975992" y="1229614"/>
                  </a:lnTo>
                  <a:lnTo>
                    <a:pt x="1937131" y="1229614"/>
                  </a:lnTo>
                  <a:lnTo>
                    <a:pt x="1937131" y="1203706"/>
                  </a:lnTo>
                  <a:lnTo>
                    <a:pt x="1975993" y="1203706"/>
                  </a:lnTo>
                  <a:lnTo>
                    <a:pt x="1924177" y="1177797"/>
                  </a:lnTo>
                  <a:close/>
                </a:path>
                <a:path w="2002154" h="1256030">
                  <a:moveTo>
                    <a:pt x="988060" y="12953"/>
                  </a:moveTo>
                  <a:lnTo>
                    <a:pt x="988060" y="1223771"/>
                  </a:lnTo>
                  <a:lnTo>
                    <a:pt x="993775" y="1229614"/>
                  </a:lnTo>
                  <a:lnTo>
                    <a:pt x="1924177" y="1229614"/>
                  </a:lnTo>
                  <a:lnTo>
                    <a:pt x="1924177" y="1216659"/>
                  </a:lnTo>
                  <a:lnTo>
                    <a:pt x="1013968" y="1216659"/>
                  </a:lnTo>
                  <a:lnTo>
                    <a:pt x="1001013" y="1203706"/>
                  </a:lnTo>
                  <a:lnTo>
                    <a:pt x="1013968" y="1203706"/>
                  </a:lnTo>
                  <a:lnTo>
                    <a:pt x="1013968" y="25907"/>
                  </a:lnTo>
                  <a:lnTo>
                    <a:pt x="1001013" y="25907"/>
                  </a:lnTo>
                  <a:lnTo>
                    <a:pt x="988060" y="12953"/>
                  </a:lnTo>
                  <a:close/>
                </a:path>
                <a:path w="2002154" h="1256030">
                  <a:moveTo>
                    <a:pt x="1975993" y="1203706"/>
                  </a:moveTo>
                  <a:lnTo>
                    <a:pt x="1937131" y="1203706"/>
                  </a:lnTo>
                  <a:lnTo>
                    <a:pt x="1937131" y="1229614"/>
                  </a:lnTo>
                  <a:lnTo>
                    <a:pt x="1975992" y="1229614"/>
                  </a:lnTo>
                  <a:lnTo>
                    <a:pt x="2001901" y="1216659"/>
                  </a:lnTo>
                  <a:lnTo>
                    <a:pt x="1975993" y="1203706"/>
                  </a:lnTo>
                  <a:close/>
                </a:path>
                <a:path w="2002154" h="1256030">
                  <a:moveTo>
                    <a:pt x="1013968" y="1203706"/>
                  </a:moveTo>
                  <a:lnTo>
                    <a:pt x="1001013" y="1203706"/>
                  </a:lnTo>
                  <a:lnTo>
                    <a:pt x="1013968" y="1216659"/>
                  </a:lnTo>
                  <a:lnTo>
                    <a:pt x="1013968" y="1203706"/>
                  </a:lnTo>
                  <a:close/>
                </a:path>
                <a:path w="2002154" h="1256030">
                  <a:moveTo>
                    <a:pt x="1924177" y="1203706"/>
                  </a:moveTo>
                  <a:lnTo>
                    <a:pt x="1013968" y="1203706"/>
                  </a:lnTo>
                  <a:lnTo>
                    <a:pt x="1013968" y="1216659"/>
                  </a:lnTo>
                  <a:lnTo>
                    <a:pt x="1924177" y="1216659"/>
                  </a:lnTo>
                  <a:lnTo>
                    <a:pt x="1924177" y="1203706"/>
                  </a:lnTo>
                  <a:close/>
                </a:path>
                <a:path w="2002154" h="1256030">
                  <a:moveTo>
                    <a:pt x="1008126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988060" y="25907"/>
                  </a:lnTo>
                  <a:lnTo>
                    <a:pt x="988060" y="12953"/>
                  </a:lnTo>
                  <a:lnTo>
                    <a:pt x="1013968" y="12953"/>
                  </a:lnTo>
                  <a:lnTo>
                    <a:pt x="1013968" y="5841"/>
                  </a:lnTo>
                  <a:lnTo>
                    <a:pt x="1008126" y="0"/>
                  </a:lnTo>
                  <a:close/>
                </a:path>
                <a:path w="2002154" h="1256030">
                  <a:moveTo>
                    <a:pt x="1013968" y="12953"/>
                  </a:moveTo>
                  <a:lnTo>
                    <a:pt x="988060" y="12953"/>
                  </a:lnTo>
                  <a:lnTo>
                    <a:pt x="1001013" y="25907"/>
                  </a:lnTo>
                  <a:lnTo>
                    <a:pt x="1013968" y="25907"/>
                  </a:lnTo>
                  <a:lnTo>
                    <a:pt x="1013968" y="1295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18888" y="1447800"/>
              <a:ext cx="2202180" cy="259537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60797" y="1470659"/>
              <a:ext cx="2044064" cy="2474595"/>
            </a:xfrm>
            <a:custGeom>
              <a:avLst/>
              <a:gdLst/>
              <a:ahLst/>
              <a:cxnLst/>
              <a:rect l="l" t="t" r="r" b="b"/>
              <a:pathLst>
                <a:path w="2044065" h="2474595">
                  <a:moveTo>
                    <a:pt x="1966086" y="2396616"/>
                  </a:moveTo>
                  <a:lnTo>
                    <a:pt x="1966086" y="2474328"/>
                  </a:lnTo>
                  <a:lnTo>
                    <a:pt x="2017902" y="2448420"/>
                  </a:lnTo>
                  <a:lnTo>
                    <a:pt x="1979041" y="2448420"/>
                  </a:lnTo>
                  <a:lnTo>
                    <a:pt x="1979041" y="2422512"/>
                  </a:lnTo>
                  <a:lnTo>
                    <a:pt x="2017894" y="2422512"/>
                  </a:lnTo>
                  <a:lnTo>
                    <a:pt x="1966086" y="2396616"/>
                  </a:lnTo>
                  <a:close/>
                </a:path>
                <a:path w="2044065" h="2474595">
                  <a:moveTo>
                    <a:pt x="1009014" y="12953"/>
                  </a:moveTo>
                  <a:lnTo>
                    <a:pt x="1009014" y="2442616"/>
                  </a:lnTo>
                  <a:lnTo>
                    <a:pt x="1014729" y="2448420"/>
                  </a:lnTo>
                  <a:lnTo>
                    <a:pt x="1966086" y="2448420"/>
                  </a:lnTo>
                  <a:lnTo>
                    <a:pt x="1966086" y="2435466"/>
                  </a:lnTo>
                  <a:lnTo>
                    <a:pt x="1034923" y="2435466"/>
                  </a:lnTo>
                  <a:lnTo>
                    <a:pt x="1021968" y="2422512"/>
                  </a:lnTo>
                  <a:lnTo>
                    <a:pt x="1034923" y="2422512"/>
                  </a:lnTo>
                  <a:lnTo>
                    <a:pt x="1034923" y="25907"/>
                  </a:lnTo>
                  <a:lnTo>
                    <a:pt x="1021968" y="25907"/>
                  </a:lnTo>
                  <a:lnTo>
                    <a:pt x="1009014" y="12953"/>
                  </a:lnTo>
                  <a:close/>
                </a:path>
                <a:path w="2044065" h="2474595">
                  <a:moveTo>
                    <a:pt x="2017894" y="2422512"/>
                  </a:moveTo>
                  <a:lnTo>
                    <a:pt x="1979041" y="2422512"/>
                  </a:lnTo>
                  <a:lnTo>
                    <a:pt x="1979041" y="2448420"/>
                  </a:lnTo>
                  <a:lnTo>
                    <a:pt x="2017902" y="2448420"/>
                  </a:lnTo>
                  <a:lnTo>
                    <a:pt x="2043810" y="2435466"/>
                  </a:lnTo>
                  <a:lnTo>
                    <a:pt x="2017894" y="2422512"/>
                  </a:lnTo>
                  <a:close/>
                </a:path>
                <a:path w="2044065" h="2474595">
                  <a:moveTo>
                    <a:pt x="1034923" y="2422512"/>
                  </a:moveTo>
                  <a:lnTo>
                    <a:pt x="1021968" y="2422512"/>
                  </a:lnTo>
                  <a:lnTo>
                    <a:pt x="1034923" y="2435466"/>
                  </a:lnTo>
                  <a:lnTo>
                    <a:pt x="1034923" y="2422512"/>
                  </a:lnTo>
                  <a:close/>
                </a:path>
                <a:path w="2044065" h="2474595">
                  <a:moveTo>
                    <a:pt x="1966086" y="2422512"/>
                  </a:moveTo>
                  <a:lnTo>
                    <a:pt x="1034923" y="2422512"/>
                  </a:lnTo>
                  <a:lnTo>
                    <a:pt x="1034923" y="2435466"/>
                  </a:lnTo>
                  <a:lnTo>
                    <a:pt x="1966086" y="2435466"/>
                  </a:lnTo>
                  <a:lnTo>
                    <a:pt x="1966086" y="2422512"/>
                  </a:lnTo>
                  <a:close/>
                </a:path>
                <a:path w="2044065" h="2474595">
                  <a:moveTo>
                    <a:pt x="1029080" y="0"/>
                  </a:moveTo>
                  <a:lnTo>
                    <a:pt x="0" y="0"/>
                  </a:lnTo>
                  <a:lnTo>
                    <a:pt x="0" y="25907"/>
                  </a:lnTo>
                  <a:lnTo>
                    <a:pt x="1009014" y="25907"/>
                  </a:lnTo>
                  <a:lnTo>
                    <a:pt x="1009014" y="12953"/>
                  </a:lnTo>
                  <a:lnTo>
                    <a:pt x="1034923" y="12953"/>
                  </a:lnTo>
                  <a:lnTo>
                    <a:pt x="1034923" y="5841"/>
                  </a:lnTo>
                  <a:lnTo>
                    <a:pt x="1029080" y="0"/>
                  </a:lnTo>
                  <a:close/>
                </a:path>
                <a:path w="2044065" h="2474595">
                  <a:moveTo>
                    <a:pt x="1034923" y="12953"/>
                  </a:moveTo>
                  <a:lnTo>
                    <a:pt x="1009014" y="12953"/>
                  </a:lnTo>
                  <a:lnTo>
                    <a:pt x="1021968" y="25907"/>
                  </a:lnTo>
                  <a:lnTo>
                    <a:pt x="1034923" y="25907"/>
                  </a:lnTo>
                  <a:lnTo>
                    <a:pt x="1034923" y="1295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48741" y="1231772"/>
            <a:ext cx="10090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Tenant</a:t>
            </a:r>
            <a:r>
              <a:rPr dirty="0" sz="18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 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0" name="object 30"/>
          <p:cNvSpPr txBox="1"/>
          <p:nvPr/>
        </p:nvSpPr>
        <p:spPr>
          <a:xfrm>
            <a:off x="531368" y="2375992"/>
            <a:ext cx="1009650" cy="5753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Tenant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1050" y="3583304"/>
            <a:ext cx="100901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Tenant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985128" y="1209243"/>
            <a:ext cx="51117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028690" y="2342769"/>
            <a:ext cx="6267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987922" y="3551885"/>
            <a:ext cx="626745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5131" y="525526"/>
            <a:ext cx="6891655" cy="513715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235"/>
              <a:t>Applications </a:t>
            </a:r>
            <a:r>
              <a:rPr dirty="0" sz="3200" spc="195"/>
              <a:t>get </a:t>
            </a:r>
            <a:r>
              <a:rPr dirty="0" sz="3200" spc="180"/>
              <a:t>faster</a:t>
            </a:r>
            <a:r>
              <a:rPr dirty="0" sz="3200" spc="890"/>
              <a:t> </a:t>
            </a:r>
            <a:r>
              <a:rPr dirty="0" sz="3200" spc="260"/>
              <a:t>response</a:t>
            </a:r>
            <a:endParaRPr sz="32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9123" y="1310132"/>
            <a:ext cx="8583930" cy="21050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committed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transactions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may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not </a:t>
            </a: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make </a:t>
            </a:r>
            <a:r>
              <a:rPr dirty="0" sz="1800" spc="45">
                <a:solidFill>
                  <a:srgbClr val="FFFFFF"/>
                </a:solidFill>
                <a:latin typeface="Arial"/>
                <a:cs typeface="Arial"/>
              </a:rPr>
              <a:t>it </a:t>
            </a:r>
            <a:r>
              <a:rPr dirty="0" sz="1800" spc="70">
                <a:solidFill>
                  <a:srgbClr val="FFFFFF"/>
                </a:solidFill>
                <a:latin typeface="Arial"/>
                <a:cs typeface="Arial"/>
              </a:rPr>
              <a:t>to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dirty="0" sz="1800" spc="-25">
                <a:solidFill>
                  <a:srgbClr val="FFFFFF"/>
                </a:solidFill>
                <a:latin typeface="Arial"/>
                <a:cs typeface="Arial"/>
              </a:rPr>
              <a:t>failover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region, 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before </a:t>
            </a:r>
            <a:r>
              <a:rPr dirty="0" sz="1800" spc="1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00" spc="-1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switch.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Arial"/>
              <a:cs typeface="Arial"/>
            </a:endParaRPr>
          </a:p>
          <a:p>
            <a:pPr algn="ctr" marR="194310">
              <a:lnSpc>
                <a:spcPct val="100000"/>
              </a:lnSpc>
              <a:spcBef>
                <a:spcPts val="1880"/>
              </a:spcBef>
            </a:pPr>
            <a:r>
              <a:rPr dirty="0" sz="3200" spc="240">
                <a:solidFill>
                  <a:srgbClr val="F1F1F1"/>
                </a:solidFill>
                <a:latin typeface="Trebuchet MS"/>
                <a:cs typeface="Trebuchet MS"/>
              </a:rPr>
              <a:t>However</a:t>
            </a:r>
            <a:endParaRPr sz="3200">
              <a:latin typeface="Trebuchet MS"/>
              <a:cs typeface="Trebuchet MS"/>
            </a:endParaRPr>
          </a:p>
          <a:p>
            <a:pPr algn="ctr" marR="156210">
              <a:lnSpc>
                <a:spcPct val="100000"/>
              </a:lnSpc>
              <a:spcBef>
                <a:spcPts val="1760"/>
              </a:spcBef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Committed </a:t>
            </a:r>
            <a:r>
              <a:rPr dirty="0" sz="1800" spc="-35">
                <a:solidFill>
                  <a:srgbClr val="FFFFFF"/>
                </a:solidFill>
                <a:latin typeface="Arial"/>
                <a:cs typeface="Arial"/>
              </a:rPr>
              <a:t>transactions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are </a:t>
            </a:r>
            <a:r>
              <a:rPr dirty="0" sz="1800" spc="-55">
                <a:solidFill>
                  <a:srgbClr val="FFFFFF"/>
                </a:solidFill>
                <a:latin typeface="Arial"/>
                <a:cs typeface="Arial"/>
              </a:rPr>
              <a:t>safe 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due </a:t>
            </a:r>
            <a:r>
              <a:rPr dirty="0" sz="1800" spc="6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0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standby.</a:t>
            </a:r>
            <a:endParaRPr sz="1800">
              <a:latin typeface="Arial"/>
              <a:cs typeface="Arial"/>
            </a:endParaRPr>
          </a:p>
          <a:p>
            <a:pPr algn="ctr" marR="152400">
              <a:lnSpc>
                <a:spcPct val="100000"/>
              </a:lnSpc>
            </a:pPr>
            <a:r>
              <a:rPr dirty="0" sz="1800" spc="-65">
                <a:solidFill>
                  <a:srgbClr val="FFFFFF"/>
                </a:solidFill>
                <a:latin typeface="Arial"/>
                <a:cs typeface="Arial"/>
              </a:rPr>
              <a:t>They </a:t>
            </a:r>
            <a:r>
              <a:rPr dirty="0" sz="1800" spc="-7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800" spc="-50">
                <a:solidFill>
                  <a:srgbClr val="FFFFFF"/>
                </a:solidFill>
                <a:latin typeface="Arial"/>
                <a:cs typeface="Arial"/>
              </a:rPr>
              <a:t>recovered </a:t>
            </a:r>
            <a:r>
              <a:rPr dirty="0" sz="1800" spc="25">
                <a:solidFill>
                  <a:srgbClr val="FFFFFF"/>
                </a:solidFill>
                <a:latin typeface="Arial"/>
                <a:cs typeface="Arial"/>
              </a:rPr>
              <a:t>with 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help </a:t>
            </a:r>
            <a:r>
              <a:rPr dirty="0" sz="1800" spc="60">
                <a:solidFill>
                  <a:srgbClr val="FFFFFF"/>
                </a:solidFill>
                <a:latin typeface="Arial"/>
                <a:cs typeface="Arial"/>
              </a:rPr>
              <a:t>of </a:t>
            </a:r>
            <a:r>
              <a:rPr dirty="0" sz="1800" spc="-30">
                <a:solidFill>
                  <a:srgbClr val="FFFFFF"/>
                </a:solidFill>
                <a:latin typeface="Arial"/>
                <a:cs typeface="Arial"/>
              </a:rPr>
              <a:t>reconciliation</a:t>
            </a:r>
            <a:r>
              <a:rPr dirty="0" sz="18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>
                <a:solidFill>
                  <a:srgbClr val="FFFFFF"/>
                </a:solidFill>
                <a:latin typeface="Arial"/>
                <a:cs typeface="Arial"/>
              </a:rPr>
              <a:t>techniques.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3095244" y="1523999"/>
              <a:ext cx="1158240" cy="2546985"/>
            </a:xfrm>
            <a:custGeom>
              <a:avLst/>
              <a:gdLst/>
              <a:ahLst/>
              <a:cxnLst/>
              <a:rect l="l" t="t" r="r" b="b"/>
              <a:pathLst>
                <a:path w="1158239" h="2546985">
                  <a:moveTo>
                    <a:pt x="1158240" y="149098"/>
                  </a:moveTo>
                  <a:lnTo>
                    <a:pt x="1158240" y="2397544"/>
                  </a:lnTo>
                  <a:lnTo>
                    <a:pt x="1150634" y="2444657"/>
                  </a:lnTo>
                  <a:lnTo>
                    <a:pt x="1129458" y="2485576"/>
                  </a:lnTo>
                  <a:lnTo>
                    <a:pt x="1097176" y="2517843"/>
                  </a:lnTo>
                  <a:lnTo>
                    <a:pt x="1056249" y="2539004"/>
                  </a:lnTo>
                  <a:lnTo>
                    <a:pt x="1009142" y="2546604"/>
                  </a:lnTo>
                  <a:lnTo>
                    <a:pt x="0" y="2546604"/>
                  </a:lnTo>
                  <a:lnTo>
                    <a:pt x="0" y="0"/>
                  </a:lnTo>
                  <a:lnTo>
                    <a:pt x="1009142" y="0"/>
                  </a:lnTo>
                  <a:lnTo>
                    <a:pt x="1056249" y="7593"/>
                  </a:lnTo>
                  <a:lnTo>
                    <a:pt x="1097176" y="28744"/>
                  </a:lnTo>
                  <a:lnTo>
                    <a:pt x="1129458" y="61008"/>
                  </a:lnTo>
                  <a:lnTo>
                    <a:pt x="1150634" y="101941"/>
                  </a:lnTo>
                  <a:lnTo>
                    <a:pt x="1158240" y="14909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56615" y="1523999"/>
              <a:ext cx="2703830" cy="2546985"/>
            </a:xfrm>
            <a:custGeom>
              <a:avLst/>
              <a:gdLst/>
              <a:ahLst/>
              <a:cxnLst/>
              <a:rect l="l" t="t" r="r" b="b"/>
              <a:pathLst>
                <a:path w="2703830" h="2546985">
                  <a:moveTo>
                    <a:pt x="1190244" y="2546604"/>
                  </a:moveTo>
                  <a:lnTo>
                    <a:pt x="2703576" y="2546604"/>
                  </a:lnTo>
                  <a:lnTo>
                    <a:pt x="2703576" y="0"/>
                  </a:lnTo>
                  <a:lnTo>
                    <a:pt x="1190244" y="0"/>
                  </a:lnTo>
                  <a:lnTo>
                    <a:pt x="1190244" y="2546604"/>
                  </a:lnTo>
                  <a:close/>
                </a:path>
                <a:path w="2703830" h="2546985">
                  <a:moveTo>
                    <a:pt x="0" y="2432710"/>
                  </a:moveTo>
                  <a:lnTo>
                    <a:pt x="0" y="113919"/>
                  </a:lnTo>
                  <a:lnTo>
                    <a:pt x="8950" y="69544"/>
                  </a:lnTo>
                  <a:lnTo>
                    <a:pt x="33358" y="33337"/>
                  </a:lnTo>
                  <a:lnTo>
                    <a:pt x="69560" y="8941"/>
                  </a:lnTo>
                  <a:lnTo>
                    <a:pt x="113893" y="0"/>
                  </a:lnTo>
                  <a:lnTo>
                    <a:pt x="1158240" y="0"/>
                  </a:lnTo>
                  <a:lnTo>
                    <a:pt x="1158240" y="2546604"/>
                  </a:lnTo>
                  <a:lnTo>
                    <a:pt x="113893" y="2546604"/>
                  </a:lnTo>
                  <a:lnTo>
                    <a:pt x="69560" y="2537653"/>
                  </a:lnTo>
                  <a:lnTo>
                    <a:pt x="33358" y="2513245"/>
                  </a:lnTo>
                  <a:lnTo>
                    <a:pt x="8950" y="2477043"/>
                  </a:lnTo>
                  <a:lnTo>
                    <a:pt x="0" y="243271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4502911" y="1700275"/>
            <a:ext cx="419481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Zero </a:t>
            </a:r>
            <a:r>
              <a:rPr dirty="0" sz="1600" spc="40">
                <a:solidFill>
                  <a:srgbClr val="FFFFFF"/>
                </a:solidFill>
                <a:latin typeface="Liberation Sans Narrow"/>
                <a:cs typeface="Liberation Sans Narrow"/>
              </a:rPr>
              <a:t>application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downtime </a:t>
            </a: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from </a:t>
            </a:r>
            <a:r>
              <a:rPr dirty="0" sz="1600" spc="25">
                <a:solidFill>
                  <a:srgbClr val="FFFFFF"/>
                </a:solidFill>
                <a:latin typeface="Liberation Sans Narrow"/>
                <a:cs typeface="Liberation Sans Narrow"/>
              </a:rPr>
              <a:t>ANY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instance</a:t>
            </a:r>
            <a:r>
              <a:rPr dirty="0" sz="1600" spc="34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failure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2911" y="2285491"/>
            <a:ext cx="37344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Zero </a:t>
            </a:r>
            <a:r>
              <a:rPr dirty="0" sz="1600" spc="40">
                <a:solidFill>
                  <a:srgbClr val="FFFFFF"/>
                </a:solidFill>
                <a:latin typeface="Liberation Sans Narrow"/>
                <a:cs typeface="Liberation Sans Narrow"/>
              </a:rPr>
              <a:t>application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downtime </a:t>
            </a: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from </a:t>
            </a:r>
            <a:r>
              <a:rPr dirty="0" sz="1600" spc="25">
                <a:solidFill>
                  <a:srgbClr val="FFFFFF"/>
                </a:solidFill>
                <a:latin typeface="Liberation Sans Narrow"/>
                <a:cs typeface="Liberation Sans Narrow"/>
              </a:rPr>
              <a:t>ANY </a:t>
            </a:r>
            <a:r>
              <a:rPr dirty="0" sz="1600" spc="20">
                <a:solidFill>
                  <a:srgbClr val="FFFFFF"/>
                </a:solidFill>
                <a:latin typeface="Liberation Sans Narrow"/>
                <a:cs typeface="Liberation Sans Narrow"/>
              </a:rPr>
              <a:t>AZ</a:t>
            </a:r>
            <a:r>
              <a:rPr dirty="0" sz="1600" spc="17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failure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02911" y="2870961"/>
            <a:ext cx="338836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Faster </a:t>
            </a: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write </a:t>
            </a:r>
            <a:r>
              <a:rPr dirty="0" sz="1600" spc="40">
                <a:solidFill>
                  <a:srgbClr val="FFFFFF"/>
                </a:solidFill>
                <a:latin typeface="Liberation Sans Narrow"/>
                <a:cs typeface="Liberation Sans Narrow"/>
              </a:rPr>
              <a:t>performance </a:t>
            </a: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and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higher</a:t>
            </a:r>
            <a:r>
              <a:rPr dirty="0" sz="1600" spc="31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scale</a:t>
            </a:r>
            <a:endParaRPr sz="1600">
              <a:latin typeface="Liberation Sans Narrow"/>
              <a:cs typeface="Liberation Sans Narro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02911" y="3407128"/>
            <a:ext cx="4227830" cy="610870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Sign </a:t>
            </a:r>
            <a:r>
              <a:rPr dirty="0" sz="1600" spc="20">
                <a:solidFill>
                  <a:srgbClr val="FFFFFF"/>
                </a:solidFill>
                <a:latin typeface="Liberation Sans Narrow"/>
                <a:cs typeface="Liberation Sans Narrow"/>
              </a:rPr>
              <a:t>up </a:t>
            </a:r>
            <a:r>
              <a:rPr dirty="0" sz="1600" spc="25">
                <a:solidFill>
                  <a:srgbClr val="FFFFFF"/>
                </a:solidFill>
                <a:latin typeface="Liberation Sans Narrow"/>
                <a:cs typeface="Liberation Sans Narrow"/>
              </a:rPr>
              <a:t>for </a:t>
            </a:r>
            <a:r>
              <a:rPr dirty="0" sz="1600" spc="40">
                <a:solidFill>
                  <a:srgbClr val="FFFFFF"/>
                </a:solidFill>
                <a:latin typeface="Liberation Sans Narrow"/>
                <a:cs typeface="Liberation Sans Narrow"/>
              </a:rPr>
              <a:t>single-region multi-master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preview</a:t>
            </a:r>
            <a:r>
              <a:rPr dirty="0" sz="1600" spc="39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today;</a:t>
            </a:r>
            <a:endParaRPr sz="1600">
              <a:latin typeface="Liberation Sans Narrow"/>
              <a:cs typeface="Liberation Sans Narrow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Multi-Region </a:t>
            </a:r>
            <a:r>
              <a:rPr dirty="0" sz="1600" spc="40">
                <a:solidFill>
                  <a:srgbClr val="FFFFFF"/>
                </a:solidFill>
                <a:latin typeface="Liberation Sans Narrow"/>
                <a:cs typeface="Liberation Sans Narrow"/>
              </a:rPr>
              <a:t>Multi-Master </a:t>
            </a:r>
            <a:r>
              <a:rPr dirty="0" sz="1600" spc="35">
                <a:solidFill>
                  <a:srgbClr val="FFFFFF"/>
                </a:solidFill>
                <a:latin typeface="Liberation Sans Narrow"/>
                <a:cs typeface="Liberation Sans Narrow"/>
              </a:rPr>
              <a:t>coming </a:t>
            </a:r>
            <a:r>
              <a:rPr dirty="0" sz="1600" spc="15">
                <a:solidFill>
                  <a:srgbClr val="FFFFFF"/>
                </a:solidFill>
                <a:latin typeface="Liberation Sans Narrow"/>
                <a:cs typeface="Liberation Sans Narrow"/>
              </a:rPr>
              <a:t>in</a:t>
            </a:r>
            <a:r>
              <a:rPr dirty="0" sz="1600" spc="26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Liberation Sans Narrow"/>
                <a:cs typeface="Liberation Sans Narrow"/>
              </a:rPr>
              <a:t>2018</a:t>
            </a:r>
            <a:endParaRPr sz="1600">
              <a:latin typeface="Liberation Sans Narrow"/>
              <a:cs typeface="Liberation Sans Narro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99160" y="207009"/>
            <a:ext cx="7913370" cy="2984500"/>
            <a:chOff x="899160" y="207009"/>
            <a:chExt cx="7913370" cy="2984500"/>
          </a:xfrm>
        </p:grpSpPr>
        <p:sp>
          <p:nvSpPr>
            <p:cNvPr id="10" name="object 10"/>
            <p:cNvSpPr/>
            <p:nvPr/>
          </p:nvSpPr>
          <p:spPr>
            <a:xfrm>
              <a:off x="8021574" y="217169"/>
              <a:ext cx="780415" cy="349250"/>
            </a:xfrm>
            <a:custGeom>
              <a:avLst/>
              <a:gdLst/>
              <a:ahLst/>
              <a:cxnLst/>
              <a:rect l="l" t="t" r="r" b="b"/>
              <a:pathLst>
                <a:path w="780415" h="349250">
                  <a:moveTo>
                    <a:pt x="722122" y="0"/>
                  </a:moveTo>
                  <a:lnTo>
                    <a:pt x="58166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5"/>
                  </a:lnTo>
                  <a:lnTo>
                    <a:pt x="0" y="290829"/>
                  </a:lnTo>
                  <a:lnTo>
                    <a:pt x="4570" y="313473"/>
                  </a:lnTo>
                  <a:lnTo>
                    <a:pt x="17033" y="331962"/>
                  </a:lnTo>
                  <a:lnTo>
                    <a:pt x="35522" y="344425"/>
                  </a:lnTo>
                  <a:lnTo>
                    <a:pt x="58166" y="348995"/>
                  </a:lnTo>
                  <a:lnTo>
                    <a:pt x="722122" y="348995"/>
                  </a:lnTo>
                  <a:lnTo>
                    <a:pt x="744765" y="344425"/>
                  </a:lnTo>
                  <a:lnTo>
                    <a:pt x="763254" y="331962"/>
                  </a:lnTo>
                  <a:lnTo>
                    <a:pt x="775717" y="313473"/>
                  </a:lnTo>
                  <a:lnTo>
                    <a:pt x="780287" y="290829"/>
                  </a:lnTo>
                  <a:lnTo>
                    <a:pt x="780287" y="58165"/>
                  </a:lnTo>
                  <a:lnTo>
                    <a:pt x="775717" y="35522"/>
                  </a:lnTo>
                  <a:lnTo>
                    <a:pt x="763254" y="17033"/>
                  </a:lnTo>
                  <a:lnTo>
                    <a:pt x="744765" y="4570"/>
                  </a:lnTo>
                  <a:lnTo>
                    <a:pt x="72212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021574" y="217169"/>
              <a:ext cx="780415" cy="349250"/>
            </a:xfrm>
            <a:custGeom>
              <a:avLst/>
              <a:gdLst/>
              <a:ahLst/>
              <a:cxnLst/>
              <a:rect l="l" t="t" r="r" b="b"/>
              <a:pathLst>
                <a:path w="780415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6" y="0"/>
                  </a:lnTo>
                  <a:lnTo>
                    <a:pt x="722122" y="0"/>
                  </a:lnTo>
                  <a:lnTo>
                    <a:pt x="744765" y="4570"/>
                  </a:lnTo>
                  <a:lnTo>
                    <a:pt x="763254" y="17033"/>
                  </a:lnTo>
                  <a:lnTo>
                    <a:pt x="775717" y="35522"/>
                  </a:lnTo>
                  <a:lnTo>
                    <a:pt x="780287" y="58165"/>
                  </a:lnTo>
                  <a:lnTo>
                    <a:pt x="780287" y="290829"/>
                  </a:lnTo>
                  <a:lnTo>
                    <a:pt x="775717" y="313473"/>
                  </a:lnTo>
                  <a:lnTo>
                    <a:pt x="763254" y="331962"/>
                  </a:lnTo>
                  <a:lnTo>
                    <a:pt x="744765" y="344425"/>
                  </a:lnTo>
                  <a:lnTo>
                    <a:pt x="722122" y="348995"/>
                  </a:lnTo>
                  <a:lnTo>
                    <a:pt x="58166" y="348995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29"/>
                  </a:lnTo>
                  <a:lnTo>
                    <a:pt x="0" y="58165"/>
                  </a:lnTo>
                  <a:close/>
                </a:path>
              </a:pathLst>
            </a:custGeom>
            <a:ln w="19812">
              <a:solidFill>
                <a:srgbClr val="69E2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8166607" y="324484"/>
              <a:ext cx="473837" cy="127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99160" y="2939795"/>
              <a:ext cx="76200" cy="251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269236" y="1999487"/>
              <a:ext cx="76200" cy="412750"/>
            </a:xfrm>
            <a:custGeom>
              <a:avLst/>
              <a:gdLst/>
              <a:ahLst/>
              <a:cxnLst/>
              <a:rect l="l" t="t" r="r" b="b"/>
              <a:pathLst>
                <a:path w="76200" h="412750">
                  <a:moveTo>
                    <a:pt x="31750" y="336550"/>
                  </a:moveTo>
                  <a:lnTo>
                    <a:pt x="0" y="336550"/>
                  </a:lnTo>
                  <a:lnTo>
                    <a:pt x="38100" y="412750"/>
                  </a:lnTo>
                  <a:lnTo>
                    <a:pt x="69850" y="349250"/>
                  </a:lnTo>
                  <a:lnTo>
                    <a:pt x="31750" y="349250"/>
                  </a:lnTo>
                  <a:lnTo>
                    <a:pt x="31750" y="336550"/>
                  </a:lnTo>
                  <a:close/>
                </a:path>
                <a:path w="76200" h="41275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349250"/>
                  </a:lnTo>
                  <a:lnTo>
                    <a:pt x="44450" y="349250"/>
                  </a:lnTo>
                  <a:lnTo>
                    <a:pt x="44450" y="63500"/>
                  </a:lnTo>
                  <a:close/>
                </a:path>
                <a:path w="76200" h="412750">
                  <a:moveTo>
                    <a:pt x="76200" y="336550"/>
                  </a:moveTo>
                  <a:lnTo>
                    <a:pt x="44450" y="336550"/>
                  </a:lnTo>
                  <a:lnTo>
                    <a:pt x="44450" y="349250"/>
                  </a:lnTo>
                  <a:lnTo>
                    <a:pt x="69850" y="349250"/>
                  </a:lnTo>
                  <a:lnTo>
                    <a:pt x="76200" y="336550"/>
                  </a:lnTo>
                  <a:close/>
                </a:path>
                <a:path w="76200" h="41275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41275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69236" y="2939795"/>
              <a:ext cx="76200" cy="251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622548" y="2939795"/>
              <a:ext cx="76200" cy="2514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684020" y="1690115"/>
              <a:ext cx="1247140" cy="264160"/>
            </a:xfrm>
            <a:custGeom>
              <a:avLst/>
              <a:gdLst/>
              <a:ahLst/>
              <a:cxnLst/>
              <a:rect l="l" t="t" r="r" b="b"/>
              <a:pathLst>
                <a:path w="1247139" h="264160">
                  <a:moveTo>
                    <a:pt x="1207770" y="0"/>
                  </a:moveTo>
                  <a:lnTo>
                    <a:pt x="38862" y="0"/>
                  </a:lnTo>
                  <a:lnTo>
                    <a:pt x="23735" y="3053"/>
                  </a:lnTo>
                  <a:lnTo>
                    <a:pt x="11382" y="11382"/>
                  </a:lnTo>
                  <a:lnTo>
                    <a:pt x="3053" y="23735"/>
                  </a:lnTo>
                  <a:lnTo>
                    <a:pt x="0" y="38862"/>
                  </a:lnTo>
                  <a:lnTo>
                    <a:pt x="0" y="224790"/>
                  </a:lnTo>
                  <a:lnTo>
                    <a:pt x="3053" y="239916"/>
                  </a:lnTo>
                  <a:lnTo>
                    <a:pt x="11382" y="252269"/>
                  </a:lnTo>
                  <a:lnTo>
                    <a:pt x="23735" y="260598"/>
                  </a:lnTo>
                  <a:lnTo>
                    <a:pt x="38862" y="263652"/>
                  </a:lnTo>
                  <a:lnTo>
                    <a:pt x="1207770" y="263652"/>
                  </a:lnTo>
                  <a:lnTo>
                    <a:pt x="1222896" y="260598"/>
                  </a:lnTo>
                  <a:lnTo>
                    <a:pt x="1235249" y="252269"/>
                  </a:lnTo>
                  <a:lnTo>
                    <a:pt x="1243578" y="239916"/>
                  </a:lnTo>
                  <a:lnTo>
                    <a:pt x="1246632" y="224790"/>
                  </a:lnTo>
                  <a:lnTo>
                    <a:pt x="1246632" y="38862"/>
                  </a:lnTo>
                  <a:lnTo>
                    <a:pt x="1243578" y="23735"/>
                  </a:lnTo>
                  <a:lnTo>
                    <a:pt x="1235249" y="11382"/>
                  </a:lnTo>
                  <a:lnTo>
                    <a:pt x="1222896" y="3053"/>
                  </a:lnTo>
                  <a:lnTo>
                    <a:pt x="120777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684020" y="1690115"/>
              <a:ext cx="1247140" cy="264160"/>
            </a:xfrm>
            <a:custGeom>
              <a:avLst/>
              <a:gdLst/>
              <a:ahLst/>
              <a:cxnLst/>
              <a:rect l="l" t="t" r="r" b="b"/>
              <a:pathLst>
                <a:path w="1247139" h="264160">
                  <a:moveTo>
                    <a:pt x="0" y="38862"/>
                  </a:moveTo>
                  <a:lnTo>
                    <a:pt x="3053" y="23735"/>
                  </a:lnTo>
                  <a:lnTo>
                    <a:pt x="11382" y="11382"/>
                  </a:lnTo>
                  <a:lnTo>
                    <a:pt x="23735" y="3053"/>
                  </a:lnTo>
                  <a:lnTo>
                    <a:pt x="38862" y="0"/>
                  </a:lnTo>
                  <a:lnTo>
                    <a:pt x="1207770" y="0"/>
                  </a:lnTo>
                  <a:lnTo>
                    <a:pt x="1222896" y="3053"/>
                  </a:lnTo>
                  <a:lnTo>
                    <a:pt x="1235249" y="11382"/>
                  </a:lnTo>
                  <a:lnTo>
                    <a:pt x="1243578" y="23735"/>
                  </a:lnTo>
                  <a:lnTo>
                    <a:pt x="1246632" y="38862"/>
                  </a:lnTo>
                  <a:lnTo>
                    <a:pt x="1246632" y="224790"/>
                  </a:lnTo>
                  <a:lnTo>
                    <a:pt x="1243578" y="239916"/>
                  </a:lnTo>
                  <a:lnTo>
                    <a:pt x="1235249" y="252269"/>
                  </a:lnTo>
                  <a:lnTo>
                    <a:pt x="1222896" y="260598"/>
                  </a:lnTo>
                  <a:lnTo>
                    <a:pt x="1207770" y="263652"/>
                  </a:lnTo>
                  <a:lnTo>
                    <a:pt x="38862" y="263652"/>
                  </a:lnTo>
                  <a:lnTo>
                    <a:pt x="23735" y="260598"/>
                  </a:lnTo>
                  <a:lnTo>
                    <a:pt x="11382" y="252269"/>
                  </a:lnTo>
                  <a:lnTo>
                    <a:pt x="3053" y="239916"/>
                  </a:lnTo>
                  <a:lnTo>
                    <a:pt x="0" y="224790"/>
                  </a:lnTo>
                  <a:lnTo>
                    <a:pt x="0" y="38862"/>
                  </a:lnTo>
                  <a:close/>
                </a:path>
              </a:pathLst>
            </a:custGeom>
            <a:ln w="15240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607263" y="3637026"/>
            <a:ext cx="66294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3350" marR="5080" indent="-121285">
              <a:lnSpc>
                <a:spcPct val="100000"/>
              </a:lnSpc>
              <a:spcBef>
                <a:spcPts val="95"/>
              </a:spcBef>
            </a:pPr>
            <a:r>
              <a:rPr dirty="0" sz="1000" spc="5">
                <a:solidFill>
                  <a:srgbClr val="FFFFFF"/>
                </a:solidFill>
                <a:latin typeface="Trebuchet MS"/>
                <a:cs typeface="Trebuchet MS"/>
              </a:rPr>
              <a:t>Avail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bilit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y  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99236" y="1181862"/>
            <a:ext cx="2593975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Scale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out</a:t>
            </a:r>
            <a:r>
              <a:rPr dirty="0" sz="1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reads</a:t>
            </a:r>
            <a:r>
              <a:rPr dirty="0" sz="1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30" b="1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4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FFFFFF"/>
                </a:solidFill>
                <a:latin typeface="Trebuchet MS"/>
                <a:cs typeface="Trebuchet MS"/>
              </a:rPr>
              <a:t>writes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35430" y="3637026"/>
            <a:ext cx="152019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2770" marR="424180" indent="-120650">
              <a:lnSpc>
                <a:spcPct val="100000"/>
              </a:lnSpc>
              <a:spcBef>
                <a:spcPts val="95"/>
              </a:spcBef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ila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ity  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30321" y="3637026"/>
            <a:ext cx="661035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95"/>
              </a:spcBef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ila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ity  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Zone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60752" y="1718513"/>
            <a:ext cx="70358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69391" y="2442972"/>
            <a:ext cx="943610" cy="443865"/>
            <a:chOff x="469391" y="2442972"/>
            <a:chExt cx="943610" cy="443865"/>
          </a:xfrm>
        </p:grpSpPr>
        <p:sp>
          <p:nvSpPr>
            <p:cNvPr id="25" name="object 25"/>
            <p:cNvSpPr/>
            <p:nvPr/>
          </p:nvSpPr>
          <p:spPr>
            <a:xfrm>
              <a:off x="477011" y="2450592"/>
              <a:ext cx="928369" cy="428625"/>
            </a:xfrm>
            <a:custGeom>
              <a:avLst/>
              <a:gdLst/>
              <a:ahLst/>
              <a:cxnLst/>
              <a:rect l="l" t="t" r="r" b="b"/>
              <a:pathLst>
                <a:path w="928369" h="428625">
                  <a:moveTo>
                    <a:pt x="864997" y="0"/>
                  </a:moveTo>
                  <a:lnTo>
                    <a:pt x="63131" y="0"/>
                  </a:lnTo>
                  <a:lnTo>
                    <a:pt x="38554" y="4968"/>
                  </a:lnTo>
                  <a:lnTo>
                    <a:pt x="18488" y="18510"/>
                  </a:lnTo>
                  <a:lnTo>
                    <a:pt x="4960" y="38576"/>
                  </a:lnTo>
                  <a:lnTo>
                    <a:pt x="0" y="63118"/>
                  </a:lnTo>
                  <a:lnTo>
                    <a:pt x="0" y="365125"/>
                  </a:lnTo>
                  <a:lnTo>
                    <a:pt x="4960" y="389667"/>
                  </a:lnTo>
                  <a:lnTo>
                    <a:pt x="18488" y="409733"/>
                  </a:lnTo>
                  <a:lnTo>
                    <a:pt x="38554" y="423275"/>
                  </a:lnTo>
                  <a:lnTo>
                    <a:pt x="63131" y="428244"/>
                  </a:lnTo>
                  <a:lnTo>
                    <a:pt x="864997" y="428244"/>
                  </a:lnTo>
                  <a:lnTo>
                    <a:pt x="889539" y="423275"/>
                  </a:lnTo>
                  <a:lnTo>
                    <a:pt x="909605" y="409733"/>
                  </a:lnTo>
                  <a:lnTo>
                    <a:pt x="923147" y="389667"/>
                  </a:lnTo>
                  <a:lnTo>
                    <a:pt x="928116" y="365125"/>
                  </a:lnTo>
                  <a:lnTo>
                    <a:pt x="928116" y="63118"/>
                  </a:lnTo>
                  <a:lnTo>
                    <a:pt x="923147" y="38576"/>
                  </a:lnTo>
                  <a:lnTo>
                    <a:pt x="909605" y="18510"/>
                  </a:lnTo>
                  <a:lnTo>
                    <a:pt x="889539" y="4968"/>
                  </a:lnTo>
                  <a:lnTo>
                    <a:pt x="864997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7011" y="2450592"/>
              <a:ext cx="928369" cy="428625"/>
            </a:xfrm>
            <a:custGeom>
              <a:avLst/>
              <a:gdLst/>
              <a:ahLst/>
              <a:cxnLst/>
              <a:rect l="l" t="t" r="r" b="b"/>
              <a:pathLst>
                <a:path w="928369" h="428625">
                  <a:moveTo>
                    <a:pt x="0" y="63118"/>
                  </a:moveTo>
                  <a:lnTo>
                    <a:pt x="4960" y="38576"/>
                  </a:lnTo>
                  <a:lnTo>
                    <a:pt x="18488" y="18510"/>
                  </a:lnTo>
                  <a:lnTo>
                    <a:pt x="38554" y="4968"/>
                  </a:lnTo>
                  <a:lnTo>
                    <a:pt x="63131" y="0"/>
                  </a:lnTo>
                  <a:lnTo>
                    <a:pt x="864997" y="0"/>
                  </a:lnTo>
                  <a:lnTo>
                    <a:pt x="889539" y="4968"/>
                  </a:lnTo>
                  <a:lnTo>
                    <a:pt x="909605" y="18510"/>
                  </a:lnTo>
                  <a:lnTo>
                    <a:pt x="923147" y="38576"/>
                  </a:lnTo>
                  <a:lnTo>
                    <a:pt x="928116" y="63118"/>
                  </a:lnTo>
                  <a:lnTo>
                    <a:pt x="928116" y="365125"/>
                  </a:lnTo>
                  <a:lnTo>
                    <a:pt x="923147" y="389667"/>
                  </a:lnTo>
                  <a:lnTo>
                    <a:pt x="909605" y="409733"/>
                  </a:lnTo>
                  <a:lnTo>
                    <a:pt x="889539" y="423275"/>
                  </a:lnTo>
                  <a:lnTo>
                    <a:pt x="864997" y="428244"/>
                  </a:lnTo>
                  <a:lnTo>
                    <a:pt x="63131" y="428244"/>
                  </a:lnTo>
                  <a:lnTo>
                    <a:pt x="38554" y="423275"/>
                  </a:lnTo>
                  <a:lnTo>
                    <a:pt x="18488" y="409733"/>
                  </a:lnTo>
                  <a:lnTo>
                    <a:pt x="4960" y="389667"/>
                  </a:lnTo>
                  <a:lnTo>
                    <a:pt x="0" y="365125"/>
                  </a:lnTo>
                  <a:lnTo>
                    <a:pt x="0" y="63118"/>
                  </a:lnTo>
                  <a:close/>
                </a:path>
              </a:pathLst>
            </a:custGeom>
            <a:ln w="15239">
              <a:solidFill>
                <a:srgbClr val="8B3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80440" y="2482037"/>
            <a:ext cx="721360" cy="34734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d/</a:t>
            </a:r>
            <a:r>
              <a:rPr dirty="0" sz="1050" spc="5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-4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50" spc="2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r>
              <a:rPr dirty="0" sz="105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6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99872" y="2013204"/>
            <a:ext cx="3594100" cy="1522730"/>
            <a:chOff x="499872" y="2013204"/>
            <a:chExt cx="3594100" cy="1522730"/>
          </a:xfrm>
        </p:grpSpPr>
        <p:sp>
          <p:nvSpPr>
            <p:cNvPr id="29" name="object 29"/>
            <p:cNvSpPr/>
            <p:nvPr/>
          </p:nvSpPr>
          <p:spPr>
            <a:xfrm>
              <a:off x="2956560" y="2013204"/>
              <a:ext cx="248285" cy="394335"/>
            </a:xfrm>
            <a:custGeom>
              <a:avLst/>
              <a:gdLst/>
              <a:ahLst/>
              <a:cxnLst/>
              <a:rect l="l" t="t" r="r" b="b"/>
              <a:pathLst>
                <a:path w="248285" h="394335">
                  <a:moveTo>
                    <a:pt x="202284" y="332941"/>
                  </a:moveTo>
                  <a:lnTo>
                    <a:pt x="175387" y="349884"/>
                  </a:lnTo>
                  <a:lnTo>
                    <a:pt x="248157" y="394081"/>
                  </a:lnTo>
                  <a:lnTo>
                    <a:pt x="243251" y="343662"/>
                  </a:lnTo>
                  <a:lnTo>
                    <a:pt x="209041" y="343662"/>
                  </a:lnTo>
                  <a:lnTo>
                    <a:pt x="202284" y="332941"/>
                  </a:lnTo>
                  <a:close/>
                </a:path>
                <a:path w="248285" h="394335">
                  <a:moveTo>
                    <a:pt x="212963" y="326214"/>
                  </a:moveTo>
                  <a:lnTo>
                    <a:pt x="202284" y="332941"/>
                  </a:lnTo>
                  <a:lnTo>
                    <a:pt x="209041" y="343662"/>
                  </a:lnTo>
                  <a:lnTo>
                    <a:pt x="219709" y="336931"/>
                  </a:lnTo>
                  <a:lnTo>
                    <a:pt x="212963" y="326214"/>
                  </a:lnTo>
                  <a:close/>
                </a:path>
                <a:path w="248285" h="394335">
                  <a:moveTo>
                    <a:pt x="239902" y="309244"/>
                  </a:moveTo>
                  <a:lnTo>
                    <a:pt x="212963" y="326214"/>
                  </a:lnTo>
                  <a:lnTo>
                    <a:pt x="219709" y="336931"/>
                  </a:lnTo>
                  <a:lnTo>
                    <a:pt x="209041" y="343662"/>
                  </a:lnTo>
                  <a:lnTo>
                    <a:pt x="243251" y="343662"/>
                  </a:lnTo>
                  <a:lnTo>
                    <a:pt x="239902" y="309244"/>
                  </a:lnTo>
                  <a:close/>
                </a:path>
                <a:path w="248285" h="394335">
                  <a:moveTo>
                    <a:pt x="46052" y="61106"/>
                  </a:moveTo>
                  <a:lnTo>
                    <a:pt x="35236" y="67919"/>
                  </a:lnTo>
                  <a:lnTo>
                    <a:pt x="202284" y="332941"/>
                  </a:lnTo>
                  <a:lnTo>
                    <a:pt x="212963" y="326214"/>
                  </a:lnTo>
                  <a:lnTo>
                    <a:pt x="46052" y="61106"/>
                  </a:lnTo>
                  <a:close/>
                </a:path>
                <a:path w="248285" h="394335">
                  <a:moveTo>
                    <a:pt x="0" y="0"/>
                  </a:moveTo>
                  <a:lnTo>
                    <a:pt x="8381" y="84835"/>
                  </a:lnTo>
                  <a:lnTo>
                    <a:pt x="35236" y="67919"/>
                  </a:lnTo>
                  <a:lnTo>
                    <a:pt x="28447" y="57150"/>
                  </a:lnTo>
                  <a:lnTo>
                    <a:pt x="39242" y="50291"/>
                  </a:lnTo>
                  <a:lnTo>
                    <a:pt x="63220" y="50291"/>
                  </a:lnTo>
                  <a:lnTo>
                    <a:pt x="72897" y="44195"/>
                  </a:lnTo>
                  <a:lnTo>
                    <a:pt x="0" y="0"/>
                  </a:lnTo>
                  <a:close/>
                </a:path>
                <a:path w="248285" h="394335">
                  <a:moveTo>
                    <a:pt x="39242" y="50291"/>
                  </a:moveTo>
                  <a:lnTo>
                    <a:pt x="28447" y="57150"/>
                  </a:lnTo>
                  <a:lnTo>
                    <a:pt x="35236" y="67919"/>
                  </a:lnTo>
                  <a:lnTo>
                    <a:pt x="46052" y="61106"/>
                  </a:lnTo>
                  <a:lnTo>
                    <a:pt x="39242" y="50291"/>
                  </a:lnTo>
                  <a:close/>
                </a:path>
                <a:path w="248285" h="394335">
                  <a:moveTo>
                    <a:pt x="63220" y="50291"/>
                  </a:moveTo>
                  <a:lnTo>
                    <a:pt x="39242" y="50291"/>
                  </a:lnTo>
                  <a:lnTo>
                    <a:pt x="46052" y="61106"/>
                  </a:lnTo>
                  <a:lnTo>
                    <a:pt x="63220" y="50291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07492" y="3250692"/>
              <a:ext cx="3578860" cy="277495"/>
            </a:xfrm>
            <a:custGeom>
              <a:avLst/>
              <a:gdLst/>
              <a:ahLst/>
              <a:cxnLst/>
              <a:rect l="l" t="t" r="r" b="b"/>
              <a:pathLst>
                <a:path w="3578860" h="277495">
                  <a:moveTo>
                    <a:pt x="3532124" y="0"/>
                  </a:moveTo>
                  <a:lnTo>
                    <a:pt x="46228" y="0"/>
                  </a:lnTo>
                  <a:lnTo>
                    <a:pt x="28235" y="3633"/>
                  </a:lnTo>
                  <a:lnTo>
                    <a:pt x="13541" y="13541"/>
                  </a:lnTo>
                  <a:lnTo>
                    <a:pt x="3633" y="28235"/>
                  </a:lnTo>
                  <a:lnTo>
                    <a:pt x="0" y="46227"/>
                  </a:lnTo>
                  <a:lnTo>
                    <a:pt x="0" y="231139"/>
                  </a:lnTo>
                  <a:lnTo>
                    <a:pt x="3633" y="249132"/>
                  </a:lnTo>
                  <a:lnTo>
                    <a:pt x="13541" y="263826"/>
                  </a:lnTo>
                  <a:lnTo>
                    <a:pt x="28235" y="273734"/>
                  </a:lnTo>
                  <a:lnTo>
                    <a:pt x="46228" y="277367"/>
                  </a:lnTo>
                  <a:lnTo>
                    <a:pt x="3532124" y="277367"/>
                  </a:lnTo>
                  <a:lnTo>
                    <a:pt x="3550116" y="273734"/>
                  </a:lnTo>
                  <a:lnTo>
                    <a:pt x="3564810" y="263826"/>
                  </a:lnTo>
                  <a:lnTo>
                    <a:pt x="3574718" y="249132"/>
                  </a:lnTo>
                  <a:lnTo>
                    <a:pt x="3578352" y="231139"/>
                  </a:lnTo>
                  <a:lnTo>
                    <a:pt x="3578352" y="46227"/>
                  </a:lnTo>
                  <a:lnTo>
                    <a:pt x="3574718" y="28235"/>
                  </a:lnTo>
                  <a:lnTo>
                    <a:pt x="3564810" y="13541"/>
                  </a:lnTo>
                  <a:lnTo>
                    <a:pt x="3550116" y="3633"/>
                  </a:lnTo>
                  <a:lnTo>
                    <a:pt x="3532124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07492" y="3250692"/>
              <a:ext cx="3578860" cy="277495"/>
            </a:xfrm>
            <a:custGeom>
              <a:avLst/>
              <a:gdLst/>
              <a:ahLst/>
              <a:cxnLst/>
              <a:rect l="l" t="t" r="r" b="b"/>
              <a:pathLst>
                <a:path w="3578860" h="277495">
                  <a:moveTo>
                    <a:pt x="0" y="46227"/>
                  </a:moveTo>
                  <a:lnTo>
                    <a:pt x="3633" y="28235"/>
                  </a:lnTo>
                  <a:lnTo>
                    <a:pt x="13541" y="13541"/>
                  </a:lnTo>
                  <a:lnTo>
                    <a:pt x="28235" y="3633"/>
                  </a:lnTo>
                  <a:lnTo>
                    <a:pt x="46228" y="0"/>
                  </a:lnTo>
                  <a:lnTo>
                    <a:pt x="3532124" y="0"/>
                  </a:lnTo>
                  <a:lnTo>
                    <a:pt x="3550116" y="3633"/>
                  </a:lnTo>
                  <a:lnTo>
                    <a:pt x="3564810" y="13541"/>
                  </a:lnTo>
                  <a:lnTo>
                    <a:pt x="3574718" y="28235"/>
                  </a:lnTo>
                  <a:lnTo>
                    <a:pt x="3578352" y="46227"/>
                  </a:lnTo>
                  <a:lnTo>
                    <a:pt x="3578352" y="231139"/>
                  </a:lnTo>
                  <a:lnTo>
                    <a:pt x="3574718" y="249132"/>
                  </a:lnTo>
                  <a:lnTo>
                    <a:pt x="3564810" y="263826"/>
                  </a:lnTo>
                  <a:lnTo>
                    <a:pt x="3550116" y="273734"/>
                  </a:lnTo>
                  <a:lnTo>
                    <a:pt x="3532124" y="277367"/>
                  </a:lnTo>
                  <a:lnTo>
                    <a:pt x="46228" y="277367"/>
                  </a:lnTo>
                  <a:lnTo>
                    <a:pt x="28235" y="273734"/>
                  </a:lnTo>
                  <a:lnTo>
                    <a:pt x="13541" y="263826"/>
                  </a:lnTo>
                  <a:lnTo>
                    <a:pt x="3633" y="249132"/>
                  </a:lnTo>
                  <a:lnTo>
                    <a:pt x="0" y="231139"/>
                  </a:lnTo>
                  <a:lnTo>
                    <a:pt x="0" y="46227"/>
                  </a:lnTo>
                  <a:close/>
                </a:path>
              </a:pathLst>
            </a:custGeom>
            <a:ln w="15240">
              <a:solidFill>
                <a:srgbClr val="4FAA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21882" y="3286759"/>
            <a:ext cx="1075055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r">
              <a:lnSpc>
                <a:spcPct val="100000"/>
              </a:lnSpc>
              <a:spcBef>
                <a:spcPts val="105"/>
              </a:spcBef>
            </a:pPr>
            <a:r>
              <a:rPr dirty="0" sz="1050" spc="45">
                <a:solidFill>
                  <a:srgbClr val="FFFFFF"/>
                </a:solidFill>
                <a:latin typeface="Trebuchet MS"/>
                <a:cs typeface="Trebuchet MS"/>
              </a:rPr>
              <a:t>Sh</a:t>
            </a:r>
            <a:r>
              <a:rPr dirty="0" sz="1050" spc="4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35430" y="3286759"/>
            <a:ext cx="1818639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61594">
              <a:lnSpc>
                <a:spcPct val="100000"/>
              </a:lnSpc>
              <a:spcBef>
                <a:spcPts val="105"/>
              </a:spcBef>
            </a:pPr>
            <a:r>
              <a:rPr dirty="0" sz="1050" spc="3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0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distributed</a:t>
            </a:r>
            <a:r>
              <a:rPr dirty="0" sz="105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15">
                <a:solidFill>
                  <a:srgbClr val="FFFFFF"/>
                </a:solidFill>
                <a:latin typeface="Trebuchet MS"/>
                <a:cs typeface="Trebuchet MS"/>
              </a:rPr>
              <a:t>storage</a:t>
            </a:r>
            <a:r>
              <a:rPr dirty="0" sz="105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25">
                <a:solidFill>
                  <a:srgbClr val="FFFFFF"/>
                </a:solidFill>
                <a:latin typeface="Trebuchet MS"/>
                <a:cs typeface="Trebuchet MS"/>
              </a:rPr>
              <a:t>volume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399032" y="2017776"/>
            <a:ext cx="1377950" cy="864235"/>
            <a:chOff x="1399032" y="2017776"/>
            <a:chExt cx="1377950" cy="864235"/>
          </a:xfrm>
        </p:grpSpPr>
        <p:sp>
          <p:nvSpPr>
            <p:cNvPr id="35" name="object 35"/>
            <p:cNvSpPr/>
            <p:nvPr/>
          </p:nvSpPr>
          <p:spPr>
            <a:xfrm>
              <a:off x="1399032" y="2017776"/>
              <a:ext cx="248285" cy="394335"/>
            </a:xfrm>
            <a:custGeom>
              <a:avLst/>
              <a:gdLst/>
              <a:ahLst/>
              <a:cxnLst/>
              <a:rect l="l" t="t" r="r" b="b"/>
              <a:pathLst>
                <a:path w="248285" h="394335">
                  <a:moveTo>
                    <a:pt x="8381" y="309244"/>
                  </a:moveTo>
                  <a:lnTo>
                    <a:pt x="0" y="394081"/>
                  </a:lnTo>
                  <a:lnTo>
                    <a:pt x="72898" y="349885"/>
                  </a:lnTo>
                  <a:lnTo>
                    <a:pt x="63018" y="343662"/>
                  </a:lnTo>
                  <a:lnTo>
                    <a:pt x="39243" y="343662"/>
                  </a:lnTo>
                  <a:lnTo>
                    <a:pt x="28448" y="336931"/>
                  </a:lnTo>
                  <a:lnTo>
                    <a:pt x="35234" y="326159"/>
                  </a:lnTo>
                  <a:lnTo>
                    <a:pt x="8381" y="309244"/>
                  </a:lnTo>
                  <a:close/>
                </a:path>
                <a:path w="248285" h="394335">
                  <a:moveTo>
                    <a:pt x="35234" y="326159"/>
                  </a:moveTo>
                  <a:lnTo>
                    <a:pt x="28448" y="336931"/>
                  </a:lnTo>
                  <a:lnTo>
                    <a:pt x="39243" y="343662"/>
                  </a:lnTo>
                  <a:lnTo>
                    <a:pt x="45996" y="332939"/>
                  </a:lnTo>
                  <a:lnTo>
                    <a:pt x="35234" y="326159"/>
                  </a:lnTo>
                  <a:close/>
                </a:path>
                <a:path w="248285" h="394335">
                  <a:moveTo>
                    <a:pt x="45996" y="332939"/>
                  </a:moveTo>
                  <a:lnTo>
                    <a:pt x="39243" y="343662"/>
                  </a:lnTo>
                  <a:lnTo>
                    <a:pt x="63018" y="343662"/>
                  </a:lnTo>
                  <a:lnTo>
                    <a:pt x="45996" y="332939"/>
                  </a:lnTo>
                  <a:close/>
                </a:path>
                <a:path w="248285" h="394335">
                  <a:moveTo>
                    <a:pt x="202229" y="61104"/>
                  </a:moveTo>
                  <a:lnTo>
                    <a:pt x="35234" y="326159"/>
                  </a:lnTo>
                  <a:lnTo>
                    <a:pt x="45996" y="332939"/>
                  </a:lnTo>
                  <a:lnTo>
                    <a:pt x="212961" y="67864"/>
                  </a:lnTo>
                  <a:lnTo>
                    <a:pt x="202229" y="61104"/>
                  </a:lnTo>
                  <a:close/>
                </a:path>
                <a:path w="248285" h="394335">
                  <a:moveTo>
                    <a:pt x="243264" y="50292"/>
                  </a:moveTo>
                  <a:lnTo>
                    <a:pt x="209042" y="50292"/>
                  </a:lnTo>
                  <a:lnTo>
                    <a:pt x="219709" y="57150"/>
                  </a:lnTo>
                  <a:lnTo>
                    <a:pt x="212961" y="67864"/>
                  </a:lnTo>
                  <a:lnTo>
                    <a:pt x="239903" y="84836"/>
                  </a:lnTo>
                  <a:lnTo>
                    <a:pt x="243264" y="50292"/>
                  </a:lnTo>
                  <a:close/>
                </a:path>
                <a:path w="248285" h="394335">
                  <a:moveTo>
                    <a:pt x="209042" y="50292"/>
                  </a:moveTo>
                  <a:lnTo>
                    <a:pt x="202229" y="61104"/>
                  </a:lnTo>
                  <a:lnTo>
                    <a:pt x="212961" y="67864"/>
                  </a:lnTo>
                  <a:lnTo>
                    <a:pt x="219709" y="57150"/>
                  </a:lnTo>
                  <a:lnTo>
                    <a:pt x="209042" y="50292"/>
                  </a:lnTo>
                  <a:close/>
                </a:path>
                <a:path w="248285" h="394335">
                  <a:moveTo>
                    <a:pt x="248157" y="0"/>
                  </a:moveTo>
                  <a:lnTo>
                    <a:pt x="175387" y="44196"/>
                  </a:lnTo>
                  <a:lnTo>
                    <a:pt x="202229" y="61104"/>
                  </a:lnTo>
                  <a:lnTo>
                    <a:pt x="209042" y="50292"/>
                  </a:lnTo>
                  <a:lnTo>
                    <a:pt x="243264" y="50292"/>
                  </a:lnTo>
                  <a:lnTo>
                    <a:pt x="248157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1840992" y="2446020"/>
              <a:ext cx="928369" cy="428625"/>
            </a:xfrm>
            <a:custGeom>
              <a:avLst/>
              <a:gdLst/>
              <a:ahLst/>
              <a:cxnLst/>
              <a:rect l="l" t="t" r="r" b="b"/>
              <a:pathLst>
                <a:path w="928369" h="428625">
                  <a:moveTo>
                    <a:pt x="864996" y="0"/>
                  </a:moveTo>
                  <a:lnTo>
                    <a:pt x="63118" y="0"/>
                  </a:lnTo>
                  <a:lnTo>
                    <a:pt x="38576" y="4968"/>
                  </a:lnTo>
                  <a:lnTo>
                    <a:pt x="18510" y="18510"/>
                  </a:lnTo>
                  <a:lnTo>
                    <a:pt x="4968" y="38576"/>
                  </a:lnTo>
                  <a:lnTo>
                    <a:pt x="0" y="63118"/>
                  </a:lnTo>
                  <a:lnTo>
                    <a:pt x="0" y="365125"/>
                  </a:lnTo>
                  <a:lnTo>
                    <a:pt x="4968" y="389667"/>
                  </a:lnTo>
                  <a:lnTo>
                    <a:pt x="18510" y="409733"/>
                  </a:lnTo>
                  <a:lnTo>
                    <a:pt x="38576" y="423275"/>
                  </a:lnTo>
                  <a:lnTo>
                    <a:pt x="63118" y="428244"/>
                  </a:lnTo>
                  <a:lnTo>
                    <a:pt x="864996" y="428244"/>
                  </a:lnTo>
                  <a:lnTo>
                    <a:pt x="889539" y="423275"/>
                  </a:lnTo>
                  <a:lnTo>
                    <a:pt x="909605" y="409733"/>
                  </a:lnTo>
                  <a:lnTo>
                    <a:pt x="923147" y="389667"/>
                  </a:lnTo>
                  <a:lnTo>
                    <a:pt x="928115" y="365125"/>
                  </a:lnTo>
                  <a:lnTo>
                    <a:pt x="928115" y="63118"/>
                  </a:lnTo>
                  <a:lnTo>
                    <a:pt x="923147" y="38576"/>
                  </a:lnTo>
                  <a:lnTo>
                    <a:pt x="909605" y="18510"/>
                  </a:lnTo>
                  <a:lnTo>
                    <a:pt x="889539" y="4968"/>
                  </a:lnTo>
                  <a:lnTo>
                    <a:pt x="86499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1840992" y="2446020"/>
              <a:ext cx="928369" cy="428625"/>
            </a:xfrm>
            <a:custGeom>
              <a:avLst/>
              <a:gdLst/>
              <a:ahLst/>
              <a:cxnLst/>
              <a:rect l="l" t="t" r="r" b="b"/>
              <a:pathLst>
                <a:path w="928369" h="428625">
                  <a:moveTo>
                    <a:pt x="0" y="63118"/>
                  </a:moveTo>
                  <a:lnTo>
                    <a:pt x="4968" y="38576"/>
                  </a:lnTo>
                  <a:lnTo>
                    <a:pt x="18510" y="18510"/>
                  </a:lnTo>
                  <a:lnTo>
                    <a:pt x="38576" y="4968"/>
                  </a:lnTo>
                  <a:lnTo>
                    <a:pt x="63118" y="0"/>
                  </a:lnTo>
                  <a:lnTo>
                    <a:pt x="864996" y="0"/>
                  </a:lnTo>
                  <a:lnTo>
                    <a:pt x="889539" y="4968"/>
                  </a:lnTo>
                  <a:lnTo>
                    <a:pt x="909605" y="18510"/>
                  </a:lnTo>
                  <a:lnTo>
                    <a:pt x="923147" y="38576"/>
                  </a:lnTo>
                  <a:lnTo>
                    <a:pt x="928115" y="63118"/>
                  </a:lnTo>
                  <a:lnTo>
                    <a:pt x="928115" y="365125"/>
                  </a:lnTo>
                  <a:lnTo>
                    <a:pt x="923147" y="389667"/>
                  </a:lnTo>
                  <a:lnTo>
                    <a:pt x="909605" y="409733"/>
                  </a:lnTo>
                  <a:lnTo>
                    <a:pt x="889539" y="423275"/>
                  </a:lnTo>
                  <a:lnTo>
                    <a:pt x="864996" y="428244"/>
                  </a:lnTo>
                  <a:lnTo>
                    <a:pt x="63118" y="428244"/>
                  </a:lnTo>
                  <a:lnTo>
                    <a:pt x="38576" y="423275"/>
                  </a:lnTo>
                  <a:lnTo>
                    <a:pt x="18510" y="409733"/>
                  </a:lnTo>
                  <a:lnTo>
                    <a:pt x="4968" y="389667"/>
                  </a:lnTo>
                  <a:lnTo>
                    <a:pt x="0" y="365125"/>
                  </a:lnTo>
                  <a:lnTo>
                    <a:pt x="0" y="63118"/>
                  </a:lnTo>
                  <a:close/>
                </a:path>
              </a:pathLst>
            </a:custGeom>
            <a:ln w="15240">
              <a:solidFill>
                <a:srgbClr val="8B3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1957070" y="2477261"/>
            <a:ext cx="710565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5"/>
              </a:spcBef>
            </a:pP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ad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050" spc="8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5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050">
              <a:latin typeface="Trebuchet MS"/>
              <a:cs typeface="Trebuchet MS"/>
            </a:endParaRPr>
          </a:p>
          <a:p>
            <a:pPr algn="ctr" marR="6985">
              <a:lnSpc>
                <a:spcPct val="100000"/>
              </a:lnSpc>
            </a:pPr>
            <a:r>
              <a:rPr dirty="0" sz="1050" spc="2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r>
              <a:rPr dirty="0" sz="10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6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3206495" y="2433827"/>
            <a:ext cx="944880" cy="443865"/>
            <a:chOff x="3206495" y="2433827"/>
            <a:chExt cx="944880" cy="443865"/>
          </a:xfrm>
        </p:grpSpPr>
        <p:sp>
          <p:nvSpPr>
            <p:cNvPr id="40" name="object 40"/>
            <p:cNvSpPr/>
            <p:nvPr/>
          </p:nvSpPr>
          <p:spPr>
            <a:xfrm>
              <a:off x="3214115" y="2441447"/>
              <a:ext cx="929640" cy="428625"/>
            </a:xfrm>
            <a:custGeom>
              <a:avLst/>
              <a:gdLst/>
              <a:ahLst/>
              <a:cxnLst/>
              <a:rect l="l" t="t" r="r" b="b"/>
              <a:pathLst>
                <a:path w="929639" h="428625">
                  <a:moveTo>
                    <a:pt x="866520" y="0"/>
                  </a:moveTo>
                  <a:lnTo>
                    <a:pt x="63118" y="0"/>
                  </a:lnTo>
                  <a:lnTo>
                    <a:pt x="38576" y="4968"/>
                  </a:lnTo>
                  <a:lnTo>
                    <a:pt x="18510" y="18510"/>
                  </a:lnTo>
                  <a:lnTo>
                    <a:pt x="4968" y="38576"/>
                  </a:lnTo>
                  <a:lnTo>
                    <a:pt x="0" y="63118"/>
                  </a:lnTo>
                  <a:lnTo>
                    <a:pt x="0" y="365125"/>
                  </a:lnTo>
                  <a:lnTo>
                    <a:pt x="4968" y="389667"/>
                  </a:lnTo>
                  <a:lnTo>
                    <a:pt x="18510" y="409733"/>
                  </a:lnTo>
                  <a:lnTo>
                    <a:pt x="38576" y="423275"/>
                  </a:lnTo>
                  <a:lnTo>
                    <a:pt x="63118" y="428244"/>
                  </a:lnTo>
                  <a:lnTo>
                    <a:pt x="866520" y="428244"/>
                  </a:lnTo>
                  <a:lnTo>
                    <a:pt x="891063" y="423275"/>
                  </a:lnTo>
                  <a:lnTo>
                    <a:pt x="911129" y="409733"/>
                  </a:lnTo>
                  <a:lnTo>
                    <a:pt x="924671" y="389667"/>
                  </a:lnTo>
                  <a:lnTo>
                    <a:pt x="929639" y="365125"/>
                  </a:lnTo>
                  <a:lnTo>
                    <a:pt x="929639" y="63118"/>
                  </a:lnTo>
                  <a:lnTo>
                    <a:pt x="924671" y="38576"/>
                  </a:lnTo>
                  <a:lnTo>
                    <a:pt x="911129" y="18510"/>
                  </a:lnTo>
                  <a:lnTo>
                    <a:pt x="891063" y="4968"/>
                  </a:lnTo>
                  <a:lnTo>
                    <a:pt x="86652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214115" y="2441447"/>
              <a:ext cx="929640" cy="428625"/>
            </a:xfrm>
            <a:custGeom>
              <a:avLst/>
              <a:gdLst/>
              <a:ahLst/>
              <a:cxnLst/>
              <a:rect l="l" t="t" r="r" b="b"/>
              <a:pathLst>
                <a:path w="929639" h="428625">
                  <a:moveTo>
                    <a:pt x="0" y="63118"/>
                  </a:moveTo>
                  <a:lnTo>
                    <a:pt x="4968" y="38576"/>
                  </a:lnTo>
                  <a:lnTo>
                    <a:pt x="18510" y="18510"/>
                  </a:lnTo>
                  <a:lnTo>
                    <a:pt x="38576" y="4968"/>
                  </a:lnTo>
                  <a:lnTo>
                    <a:pt x="63118" y="0"/>
                  </a:lnTo>
                  <a:lnTo>
                    <a:pt x="866520" y="0"/>
                  </a:lnTo>
                  <a:lnTo>
                    <a:pt x="891063" y="4968"/>
                  </a:lnTo>
                  <a:lnTo>
                    <a:pt x="911129" y="18510"/>
                  </a:lnTo>
                  <a:lnTo>
                    <a:pt x="924671" y="38576"/>
                  </a:lnTo>
                  <a:lnTo>
                    <a:pt x="929639" y="63118"/>
                  </a:lnTo>
                  <a:lnTo>
                    <a:pt x="929639" y="365125"/>
                  </a:lnTo>
                  <a:lnTo>
                    <a:pt x="924671" y="389667"/>
                  </a:lnTo>
                  <a:lnTo>
                    <a:pt x="911129" y="409733"/>
                  </a:lnTo>
                  <a:lnTo>
                    <a:pt x="891063" y="423275"/>
                  </a:lnTo>
                  <a:lnTo>
                    <a:pt x="866520" y="428244"/>
                  </a:lnTo>
                  <a:lnTo>
                    <a:pt x="63118" y="428244"/>
                  </a:lnTo>
                  <a:lnTo>
                    <a:pt x="38576" y="423275"/>
                  </a:lnTo>
                  <a:lnTo>
                    <a:pt x="18510" y="409733"/>
                  </a:lnTo>
                  <a:lnTo>
                    <a:pt x="4968" y="389667"/>
                  </a:lnTo>
                  <a:lnTo>
                    <a:pt x="0" y="365125"/>
                  </a:lnTo>
                  <a:lnTo>
                    <a:pt x="0" y="63118"/>
                  </a:lnTo>
                  <a:close/>
                </a:path>
              </a:pathLst>
            </a:custGeom>
            <a:ln w="15240">
              <a:solidFill>
                <a:srgbClr val="8B3E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3318764" y="2472308"/>
            <a:ext cx="721360" cy="3467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97790" marR="5080" indent="-85725">
              <a:lnSpc>
                <a:spcPct val="100000"/>
              </a:lnSpc>
              <a:spcBef>
                <a:spcPts val="105"/>
              </a:spcBef>
            </a:pP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050" spc="4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-4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e  </a:t>
            </a:r>
            <a:r>
              <a:rPr dirty="0" sz="1050" spc="20">
                <a:solidFill>
                  <a:srgbClr val="FFFFFF"/>
                </a:solidFill>
                <a:latin typeface="Trebuchet MS"/>
                <a:cs typeface="Trebuchet MS"/>
              </a:rPr>
              <a:t>Master</a:t>
            </a:r>
            <a:r>
              <a:rPr dirty="0" sz="10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6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408932" y="2110739"/>
            <a:ext cx="4663440" cy="2273935"/>
            <a:chOff x="4408932" y="2110739"/>
            <a:chExt cx="4663440" cy="2273935"/>
          </a:xfrm>
        </p:grpSpPr>
        <p:sp>
          <p:nvSpPr>
            <p:cNvPr id="44" name="object 44"/>
            <p:cNvSpPr/>
            <p:nvPr/>
          </p:nvSpPr>
          <p:spPr>
            <a:xfrm>
              <a:off x="4540758" y="2120645"/>
              <a:ext cx="4389120" cy="1248410"/>
            </a:xfrm>
            <a:custGeom>
              <a:avLst/>
              <a:gdLst/>
              <a:ahLst/>
              <a:cxnLst/>
              <a:rect l="l" t="t" r="r" b="b"/>
              <a:pathLst>
                <a:path w="4389120" h="1248410">
                  <a:moveTo>
                    <a:pt x="0" y="0"/>
                  </a:moveTo>
                  <a:lnTo>
                    <a:pt x="4389120" y="0"/>
                  </a:lnTo>
                </a:path>
                <a:path w="4389120" h="1248410">
                  <a:moveTo>
                    <a:pt x="0" y="609600"/>
                  </a:moveTo>
                  <a:lnTo>
                    <a:pt x="4389120" y="609600"/>
                  </a:lnTo>
                </a:path>
                <a:path w="4389120" h="1248410">
                  <a:moveTo>
                    <a:pt x="0" y="1248156"/>
                  </a:moveTo>
                  <a:lnTo>
                    <a:pt x="4389120" y="1248156"/>
                  </a:lnTo>
                </a:path>
              </a:pathLst>
            </a:custGeom>
            <a:ln w="19812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423410" y="4011929"/>
              <a:ext cx="4634865" cy="358140"/>
            </a:xfrm>
            <a:custGeom>
              <a:avLst/>
              <a:gdLst/>
              <a:ahLst/>
              <a:cxnLst/>
              <a:rect l="l" t="t" r="r" b="b"/>
              <a:pathLst>
                <a:path w="4634865" h="358139">
                  <a:moveTo>
                    <a:pt x="0" y="59690"/>
                  </a:moveTo>
                  <a:lnTo>
                    <a:pt x="4683" y="36454"/>
                  </a:lnTo>
                  <a:lnTo>
                    <a:pt x="17462" y="17481"/>
                  </a:lnTo>
                  <a:lnTo>
                    <a:pt x="36433" y="4690"/>
                  </a:lnTo>
                  <a:lnTo>
                    <a:pt x="59689" y="0"/>
                  </a:lnTo>
                  <a:lnTo>
                    <a:pt x="4574794" y="0"/>
                  </a:lnTo>
                  <a:lnTo>
                    <a:pt x="4598050" y="4690"/>
                  </a:lnTo>
                  <a:lnTo>
                    <a:pt x="4617021" y="17481"/>
                  </a:lnTo>
                  <a:lnTo>
                    <a:pt x="4629800" y="36454"/>
                  </a:lnTo>
                  <a:lnTo>
                    <a:pt x="4634484" y="59690"/>
                  </a:lnTo>
                  <a:lnTo>
                    <a:pt x="4634484" y="298450"/>
                  </a:lnTo>
                  <a:lnTo>
                    <a:pt x="4629800" y="321685"/>
                  </a:lnTo>
                  <a:lnTo>
                    <a:pt x="4617021" y="340658"/>
                  </a:lnTo>
                  <a:lnTo>
                    <a:pt x="4598050" y="353449"/>
                  </a:lnTo>
                  <a:lnTo>
                    <a:pt x="4574794" y="358140"/>
                  </a:lnTo>
                  <a:lnTo>
                    <a:pt x="59689" y="358140"/>
                  </a:lnTo>
                  <a:lnTo>
                    <a:pt x="36433" y="353449"/>
                  </a:lnTo>
                  <a:lnTo>
                    <a:pt x="17462" y="340658"/>
                  </a:lnTo>
                  <a:lnTo>
                    <a:pt x="4683" y="321685"/>
                  </a:lnTo>
                  <a:lnTo>
                    <a:pt x="0" y="298450"/>
                  </a:lnTo>
                  <a:lnTo>
                    <a:pt x="0" y="59690"/>
                  </a:lnTo>
                  <a:close/>
                </a:path>
              </a:pathLst>
            </a:custGeom>
            <a:ln w="2895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206146" y="252221"/>
            <a:ext cx="7591425" cy="61214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214120" algn="l"/>
                <a:tab pos="4595495" algn="l"/>
                <a:tab pos="5260340" algn="l"/>
                <a:tab pos="6255385" algn="l"/>
                <a:tab pos="6619875" algn="l"/>
              </a:tabLst>
            </a:pPr>
            <a:r>
              <a:rPr dirty="0" sz="2300" spc="75"/>
              <a:t>A</a:t>
            </a:r>
            <a:r>
              <a:rPr dirty="0" sz="2300" spc="-380"/>
              <a:t> </a:t>
            </a:r>
            <a:r>
              <a:rPr dirty="0" sz="2300" spc="15"/>
              <a:t>u</a:t>
            </a:r>
            <a:r>
              <a:rPr dirty="0" sz="2300" spc="-385"/>
              <a:t> </a:t>
            </a:r>
            <a:r>
              <a:rPr dirty="0" sz="2300" spc="-105"/>
              <a:t>r</a:t>
            </a:r>
            <a:r>
              <a:rPr dirty="0" sz="2300" spc="-385"/>
              <a:t> </a:t>
            </a:r>
            <a:r>
              <a:rPr dirty="0" sz="2300" spc="130"/>
              <a:t>or</a:t>
            </a:r>
            <a:r>
              <a:rPr dirty="0" sz="2300" spc="-395"/>
              <a:t> </a:t>
            </a:r>
            <a:r>
              <a:rPr dirty="0" sz="2300" spc="-40"/>
              <a:t>a	</a:t>
            </a:r>
            <a:r>
              <a:rPr dirty="0" sz="2300" spc="100"/>
              <a:t>m</a:t>
            </a:r>
            <a:r>
              <a:rPr dirty="0" sz="2300" spc="-360"/>
              <a:t> </a:t>
            </a:r>
            <a:r>
              <a:rPr dirty="0" sz="2300" spc="15"/>
              <a:t>u</a:t>
            </a:r>
            <a:r>
              <a:rPr dirty="0" sz="2300" spc="-385"/>
              <a:t> </a:t>
            </a:r>
            <a:r>
              <a:rPr dirty="0" sz="2300" spc="-105"/>
              <a:t>l</a:t>
            </a:r>
            <a:r>
              <a:rPr dirty="0" sz="2300" spc="-400"/>
              <a:t> </a:t>
            </a:r>
            <a:r>
              <a:rPr dirty="0" sz="2300" spc="-80"/>
              <a:t>t</a:t>
            </a:r>
            <a:r>
              <a:rPr dirty="0" sz="2300" spc="-385"/>
              <a:t> </a:t>
            </a:r>
            <a:r>
              <a:rPr dirty="0" sz="2300" spc="-150"/>
              <a:t>i</a:t>
            </a:r>
            <a:r>
              <a:rPr dirty="0" sz="2300" spc="-385"/>
              <a:t> </a:t>
            </a:r>
            <a:r>
              <a:rPr dirty="0" sz="2300" spc="25"/>
              <a:t>-</a:t>
            </a:r>
            <a:r>
              <a:rPr dirty="0" sz="2300" spc="-390"/>
              <a:t> </a:t>
            </a:r>
            <a:r>
              <a:rPr dirty="0" sz="2300" spc="100"/>
              <a:t>m</a:t>
            </a:r>
            <a:r>
              <a:rPr dirty="0" sz="2300" spc="-395"/>
              <a:t> </a:t>
            </a:r>
            <a:r>
              <a:rPr dirty="0" sz="2300" spc="-40"/>
              <a:t>a</a:t>
            </a:r>
            <a:r>
              <a:rPr dirty="0" sz="2300" spc="-385"/>
              <a:t> </a:t>
            </a:r>
            <a:r>
              <a:rPr dirty="0" sz="2300" spc="35"/>
              <a:t>s</a:t>
            </a:r>
            <a:r>
              <a:rPr dirty="0" sz="2300" spc="-390"/>
              <a:t> </a:t>
            </a:r>
            <a:r>
              <a:rPr dirty="0" sz="2300" spc="-80"/>
              <a:t>t</a:t>
            </a:r>
            <a:r>
              <a:rPr dirty="0" sz="2300" spc="-390"/>
              <a:t> </a:t>
            </a:r>
            <a:r>
              <a:rPr dirty="0" sz="2300" spc="-65"/>
              <a:t>e</a:t>
            </a:r>
            <a:r>
              <a:rPr dirty="0" sz="2300" spc="-400"/>
              <a:t> </a:t>
            </a:r>
            <a:r>
              <a:rPr dirty="0" sz="2300" spc="-105"/>
              <a:t>r</a:t>
            </a:r>
            <a:r>
              <a:rPr dirty="0" sz="2300" spc="-395"/>
              <a:t> </a:t>
            </a:r>
            <a:r>
              <a:rPr dirty="0" sz="2300" spc="610"/>
              <a:t>—</a:t>
            </a:r>
            <a:r>
              <a:rPr dirty="0" sz="2300" spc="-390"/>
              <a:t> </a:t>
            </a:r>
            <a:r>
              <a:rPr dirty="0" sz="2300" spc="35"/>
              <a:t>s</a:t>
            </a:r>
            <a:r>
              <a:rPr dirty="0" sz="2300" spc="-395"/>
              <a:t> </a:t>
            </a:r>
            <a:r>
              <a:rPr dirty="0" sz="2300" spc="-100"/>
              <a:t>c</a:t>
            </a:r>
            <a:r>
              <a:rPr dirty="0" sz="2300" spc="-390"/>
              <a:t> </a:t>
            </a:r>
            <a:r>
              <a:rPr dirty="0" sz="2300" spc="-40"/>
              <a:t>a</a:t>
            </a:r>
            <a:r>
              <a:rPr dirty="0" sz="2300" spc="-405"/>
              <a:t> </a:t>
            </a:r>
            <a:r>
              <a:rPr dirty="0" sz="2300" spc="-105"/>
              <a:t>l</a:t>
            </a:r>
            <a:r>
              <a:rPr dirty="0" sz="2300" spc="-395"/>
              <a:t> </a:t>
            </a:r>
            <a:r>
              <a:rPr dirty="0" sz="2300" spc="-65"/>
              <a:t>e	</a:t>
            </a:r>
            <a:r>
              <a:rPr dirty="0" sz="2300" spc="70"/>
              <a:t>o</a:t>
            </a:r>
            <a:r>
              <a:rPr dirty="0" sz="2300" spc="-385"/>
              <a:t> </a:t>
            </a:r>
            <a:r>
              <a:rPr dirty="0" sz="2300" spc="15"/>
              <a:t>u</a:t>
            </a:r>
            <a:r>
              <a:rPr dirty="0" sz="2300" spc="-385"/>
              <a:t> </a:t>
            </a:r>
            <a:r>
              <a:rPr dirty="0" sz="2300" spc="-80"/>
              <a:t>t	</a:t>
            </a:r>
            <a:r>
              <a:rPr dirty="0" sz="2300" spc="-105"/>
              <a:t>r</a:t>
            </a:r>
            <a:r>
              <a:rPr dirty="0" sz="2300" spc="-380"/>
              <a:t> </a:t>
            </a:r>
            <a:r>
              <a:rPr dirty="0" sz="2300" spc="-65"/>
              <a:t>e</a:t>
            </a:r>
            <a:r>
              <a:rPr dirty="0" sz="2300" spc="-390"/>
              <a:t> </a:t>
            </a:r>
            <a:r>
              <a:rPr dirty="0" sz="2300" spc="-40"/>
              <a:t>a</a:t>
            </a:r>
            <a:r>
              <a:rPr dirty="0" sz="2300" spc="-385"/>
              <a:t> </a:t>
            </a:r>
            <a:r>
              <a:rPr dirty="0" sz="2300" spc="30"/>
              <a:t>d</a:t>
            </a:r>
            <a:r>
              <a:rPr dirty="0" sz="2300" spc="-395"/>
              <a:t> </a:t>
            </a:r>
            <a:r>
              <a:rPr dirty="0" sz="2300" spc="35"/>
              <a:t>s	</a:t>
            </a:r>
            <a:r>
              <a:rPr dirty="0" sz="2300" spc="45"/>
              <a:t>&amp;	</a:t>
            </a:r>
            <a:r>
              <a:rPr dirty="0" sz="2300"/>
              <a:t>w</a:t>
            </a:r>
            <a:r>
              <a:rPr dirty="0" sz="2300" spc="-395"/>
              <a:t> </a:t>
            </a:r>
            <a:r>
              <a:rPr dirty="0" sz="2300" spc="-105"/>
              <a:t>r</a:t>
            </a:r>
            <a:r>
              <a:rPr dirty="0" sz="2300" spc="-400"/>
              <a:t> </a:t>
            </a:r>
            <a:r>
              <a:rPr dirty="0" sz="2300" spc="-150"/>
              <a:t>i</a:t>
            </a:r>
            <a:r>
              <a:rPr dirty="0" sz="2300" spc="-405"/>
              <a:t> </a:t>
            </a:r>
            <a:r>
              <a:rPr dirty="0" sz="2300" spc="-80"/>
              <a:t>t</a:t>
            </a:r>
            <a:r>
              <a:rPr dirty="0" sz="2300" spc="-405"/>
              <a:t> </a:t>
            </a:r>
            <a:r>
              <a:rPr dirty="0" sz="2300" spc="-65"/>
              <a:t>e</a:t>
            </a:r>
            <a:r>
              <a:rPr dirty="0" sz="2300" spc="-415"/>
              <a:t> </a:t>
            </a:r>
            <a:r>
              <a:rPr dirty="0" sz="2300" spc="35"/>
              <a:t>s</a:t>
            </a:r>
            <a:endParaRPr sz="2300"/>
          </a:p>
          <a:p>
            <a:pPr marL="12700">
              <a:lnSpc>
                <a:spcPct val="100000"/>
              </a:lnSpc>
              <a:spcBef>
                <a:spcPts val="55"/>
              </a:spcBef>
              <a:tabLst>
                <a:tab pos="532130" algn="l"/>
                <a:tab pos="1166495" algn="l"/>
                <a:tab pos="2233295" algn="l"/>
                <a:tab pos="2562860" algn="l"/>
                <a:tab pos="3302000" algn="l"/>
                <a:tab pos="3784600" algn="l"/>
                <a:tab pos="4622800" algn="l"/>
                <a:tab pos="5279390" algn="l"/>
                <a:tab pos="6120130" algn="l"/>
                <a:tab pos="6609715" algn="l"/>
              </a:tabLst>
            </a:pPr>
            <a:r>
              <a:rPr dirty="0" sz="1500" spc="-300">
                <a:solidFill>
                  <a:srgbClr val="FFFFFF"/>
                </a:solidFill>
              </a:rPr>
              <a:t>F  </a:t>
            </a:r>
            <a:r>
              <a:rPr dirty="0" sz="1500" spc="-165">
                <a:solidFill>
                  <a:srgbClr val="FFFFFF"/>
                </a:solidFill>
              </a:rPr>
              <a:t>i </a:t>
            </a:r>
            <a:r>
              <a:rPr dirty="0" sz="1500" spc="-210">
                <a:solidFill>
                  <a:srgbClr val="FFFFFF"/>
                </a:solidFill>
              </a:rPr>
              <a:t>r</a:t>
            </a:r>
            <a:r>
              <a:rPr dirty="0" sz="1500" spc="-175">
                <a:solidFill>
                  <a:srgbClr val="FFFFFF"/>
                </a:solidFill>
              </a:rPr>
              <a:t> </a:t>
            </a:r>
            <a:r>
              <a:rPr dirty="0" sz="1500" spc="-235">
                <a:solidFill>
                  <a:srgbClr val="FFFFFF"/>
                </a:solidFill>
              </a:rPr>
              <a:t>s</a:t>
            </a:r>
            <a:r>
              <a:rPr dirty="0" sz="1500" spc="-160">
                <a:solidFill>
                  <a:srgbClr val="FFFFFF"/>
                </a:solidFill>
              </a:rPr>
              <a:t> </a:t>
            </a:r>
            <a:r>
              <a:rPr dirty="0" sz="1500" spc="-254">
                <a:solidFill>
                  <a:srgbClr val="FFFFFF"/>
                </a:solidFill>
              </a:rPr>
              <a:t>t	</a:t>
            </a:r>
            <a:r>
              <a:rPr dirty="0" sz="1500" spc="-380">
                <a:solidFill>
                  <a:srgbClr val="FFFFFF"/>
                </a:solidFill>
              </a:rPr>
              <a:t>M    </a:t>
            </a:r>
            <a:r>
              <a:rPr dirty="0" sz="1500" spc="-275">
                <a:solidFill>
                  <a:srgbClr val="FFFFFF"/>
                </a:solidFill>
              </a:rPr>
              <a:t>y  </a:t>
            </a:r>
            <a:r>
              <a:rPr dirty="0" sz="1500" spc="-305">
                <a:solidFill>
                  <a:srgbClr val="FFFFFF"/>
                </a:solidFill>
              </a:rPr>
              <a:t>S</a:t>
            </a:r>
            <a:r>
              <a:rPr dirty="0" sz="1500" spc="-200">
                <a:solidFill>
                  <a:srgbClr val="FFFFFF"/>
                </a:solidFill>
              </a:rPr>
              <a:t> </a:t>
            </a:r>
            <a:r>
              <a:rPr dirty="0" sz="1500" spc="-375">
                <a:solidFill>
                  <a:srgbClr val="FFFFFF"/>
                </a:solidFill>
              </a:rPr>
              <a:t>Q  </a:t>
            </a:r>
            <a:r>
              <a:rPr dirty="0" sz="1500" spc="-310">
                <a:solidFill>
                  <a:srgbClr val="FFFFFF"/>
                </a:solidFill>
              </a:rPr>
              <a:t> </a:t>
            </a:r>
            <a:r>
              <a:rPr dirty="0" sz="1500" spc="-290">
                <a:solidFill>
                  <a:srgbClr val="FFFFFF"/>
                </a:solidFill>
              </a:rPr>
              <a:t>L	</a:t>
            </a:r>
            <a:r>
              <a:rPr dirty="0" sz="1500" spc="-325">
                <a:solidFill>
                  <a:srgbClr val="FFFFFF"/>
                </a:solidFill>
              </a:rPr>
              <a:t>c  </a:t>
            </a:r>
            <a:r>
              <a:rPr dirty="0" sz="1500" spc="-290">
                <a:solidFill>
                  <a:srgbClr val="FFFFFF"/>
                </a:solidFill>
              </a:rPr>
              <a:t>o  </a:t>
            </a:r>
            <a:r>
              <a:rPr dirty="0" sz="1500" spc="-450">
                <a:solidFill>
                  <a:srgbClr val="FFFFFF"/>
                </a:solidFill>
              </a:rPr>
              <a:t>m                                                                                                                                                          </a:t>
            </a:r>
            <a:r>
              <a:rPr dirty="0" sz="1500" spc="-305">
                <a:solidFill>
                  <a:srgbClr val="FFFFFF"/>
                </a:solidFill>
              </a:rPr>
              <a:t>p  </a:t>
            </a:r>
            <a:r>
              <a:rPr dirty="0" sz="1500" spc="-290">
                <a:solidFill>
                  <a:srgbClr val="FFFFFF"/>
                </a:solidFill>
              </a:rPr>
              <a:t>a  </a:t>
            </a:r>
            <a:r>
              <a:rPr dirty="0" sz="1500" spc="-254">
                <a:solidFill>
                  <a:srgbClr val="FFFFFF"/>
                </a:solidFill>
              </a:rPr>
              <a:t>t  </a:t>
            </a:r>
            <a:r>
              <a:rPr dirty="0" sz="1500" spc="-165">
                <a:solidFill>
                  <a:srgbClr val="FFFFFF"/>
                </a:solidFill>
              </a:rPr>
              <a:t>i </a:t>
            </a:r>
            <a:r>
              <a:rPr dirty="0" sz="1500" spc="-305">
                <a:solidFill>
                  <a:srgbClr val="FFFFFF"/>
                </a:solidFill>
              </a:rPr>
              <a:t>b</a:t>
            </a:r>
            <a:r>
              <a:rPr dirty="0" sz="1500" spc="-240">
                <a:solidFill>
                  <a:srgbClr val="FFFFFF"/>
                </a:solidFill>
              </a:rPr>
              <a:t> </a:t>
            </a:r>
            <a:r>
              <a:rPr dirty="0" sz="1500" spc="-195">
                <a:solidFill>
                  <a:srgbClr val="FFFFFF"/>
                </a:solidFill>
              </a:rPr>
              <a:t>l</a:t>
            </a:r>
            <a:r>
              <a:rPr dirty="0" sz="1500" spc="-155">
                <a:solidFill>
                  <a:srgbClr val="FFFFFF"/>
                </a:solidFill>
              </a:rPr>
              <a:t> </a:t>
            </a:r>
            <a:r>
              <a:rPr dirty="0" sz="1500" spc="-350">
                <a:solidFill>
                  <a:srgbClr val="FFFFFF"/>
                </a:solidFill>
              </a:rPr>
              <a:t>e	</a:t>
            </a:r>
            <a:r>
              <a:rPr dirty="0" sz="1500" spc="-295">
                <a:solidFill>
                  <a:srgbClr val="FFFFFF"/>
                </a:solidFill>
              </a:rPr>
              <a:t>D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75">
                <a:solidFill>
                  <a:srgbClr val="FFFFFF"/>
                </a:solidFill>
              </a:rPr>
              <a:t>B	</a:t>
            </a:r>
            <a:r>
              <a:rPr dirty="0" sz="1500" spc="-235">
                <a:solidFill>
                  <a:srgbClr val="FFFFFF"/>
                </a:solidFill>
              </a:rPr>
              <a:t>s </a:t>
            </a:r>
            <a:r>
              <a:rPr dirty="0" sz="1500" spc="-350">
                <a:solidFill>
                  <a:srgbClr val="FFFFFF"/>
                </a:solidFill>
              </a:rPr>
              <a:t>e   </a:t>
            </a:r>
            <a:r>
              <a:rPr dirty="0" sz="1500" spc="-210">
                <a:solidFill>
                  <a:srgbClr val="FFFFFF"/>
                </a:solidFill>
              </a:rPr>
              <a:t>r </a:t>
            </a:r>
            <a:r>
              <a:rPr dirty="0" sz="1500" spc="-285">
                <a:solidFill>
                  <a:srgbClr val="FFFFFF"/>
                </a:solidFill>
              </a:rPr>
              <a:t>v  </a:t>
            </a:r>
            <a:r>
              <a:rPr dirty="0" sz="1500" spc="-165">
                <a:solidFill>
                  <a:srgbClr val="FFFFFF"/>
                </a:solidFill>
              </a:rPr>
              <a:t>i</a:t>
            </a:r>
            <a:r>
              <a:rPr dirty="0" sz="1500" spc="-30">
                <a:solidFill>
                  <a:srgbClr val="FFFFFF"/>
                </a:solidFill>
              </a:rPr>
              <a:t> </a:t>
            </a:r>
            <a:r>
              <a:rPr dirty="0" sz="1500" spc="-325">
                <a:solidFill>
                  <a:srgbClr val="FFFFFF"/>
                </a:solidFill>
              </a:rPr>
              <a:t>c </a:t>
            </a:r>
            <a:r>
              <a:rPr dirty="0" sz="1500" spc="-280">
                <a:solidFill>
                  <a:srgbClr val="FFFFFF"/>
                </a:solidFill>
              </a:rPr>
              <a:t> </a:t>
            </a:r>
            <a:r>
              <a:rPr dirty="0" sz="1500" spc="-350">
                <a:solidFill>
                  <a:srgbClr val="FFFFFF"/>
                </a:solidFill>
              </a:rPr>
              <a:t>e	</a:t>
            </a:r>
            <a:r>
              <a:rPr dirty="0" sz="1500" spc="-445">
                <a:solidFill>
                  <a:srgbClr val="FFFFFF"/>
                </a:solidFill>
              </a:rPr>
              <a:t>w                                           </a:t>
            </a:r>
            <a:r>
              <a:rPr dirty="0" sz="1500" spc="-165">
                <a:solidFill>
                  <a:srgbClr val="FFFFFF"/>
                </a:solidFill>
              </a:rPr>
              <a:t>i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54">
                <a:solidFill>
                  <a:srgbClr val="FFFFFF"/>
                </a:solidFill>
              </a:rPr>
              <a:t>t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90">
                <a:solidFill>
                  <a:srgbClr val="FFFFFF"/>
                </a:solidFill>
              </a:rPr>
              <a:t>h	</a:t>
            </a:r>
            <a:r>
              <a:rPr dirty="0" sz="1500" spc="-235">
                <a:solidFill>
                  <a:srgbClr val="FFFFFF"/>
                </a:solidFill>
              </a:rPr>
              <a:t>s  </a:t>
            </a:r>
            <a:r>
              <a:rPr dirty="0" sz="1500" spc="-325">
                <a:solidFill>
                  <a:srgbClr val="FFFFFF"/>
                </a:solidFill>
              </a:rPr>
              <a:t>c   </a:t>
            </a:r>
            <a:r>
              <a:rPr dirty="0" sz="1500" spc="-290">
                <a:solidFill>
                  <a:srgbClr val="FFFFFF"/>
                </a:solidFill>
              </a:rPr>
              <a:t>a  </a:t>
            </a:r>
            <a:r>
              <a:rPr dirty="0" sz="1500" spc="-195">
                <a:solidFill>
                  <a:srgbClr val="FFFFFF"/>
                </a:solidFill>
              </a:rPr>
              <a:t>l </a:t>
            </a:r>
            <a:r>
              <a:rPr dirty="0" sz="1500" spc="-350">
                <a:solidFill>
                  <a:srgbClr val="FFFFFF"/>
                </a:solidFill>
              </a:rPr>
              <a:t>e   </a:t>
            </a:r>
            <a:r>
              <a:rPr dirty="0" sz="1500" spc="-290">
                <a:solidFill>
                  <a:srgbClr val="FFFFFF"/>
                </a:solidFill>
              </a:rPr>
              <a:t>o</a:t>
            </a:r>
            <a:r>
              <a:rPr dirty="0" sz="1500" spc="-360">
                <a:solidFill>
                  <a:srgbClr val="FFFFFF"/>
                </a:solidFill>
              </a:rPr>
              <a:t> </a:t>
            </a:r>
            <a:r>
              <a:rPr dirty="0" sz="1500" spc="-290">
                <a:solidFill>
                  <a:srgbClr val="FFFFFF"/>
                </a:solidFill>
              </a:rPr>
              <a:t>u</a:t>
            </a:r>
            <a:r>
              <a:rPr dirty="0" sz="1500" spc="-155">
                <a:solidFill>
                  <a:srgbClr val="FFFFFF"/>
                </a:solidFill>
              </a:rPr>
              <a:t> </a:t>
            </a:r>
            <a:r>
              <a:rPr dirty="0" sz="1500" spc="-254">
                <a:solidFill>
                  <a:srgbClr val="FFFFFF"/>
                </a:solidFill>
              </a:rPr>
              <a:t>t	</a:t>
            </a:r>
            <a:r>
              <a:rPr dirty="0" sz="1500" spc="-290">
                <a:solidFill>
                  <a:srgbClr val="FFFFFF"/>
                </a:solidFill>
              </a:rPr>
              <a:t>a</a:t>
            </a:r>
            <a:r>
              <a:rPr dirty="0" sz="1500" spc="-130">
                <a:solidFill>
                  <a:srgbClr val="FFFFFF"/>
                </a:solidFill>
              </a:rPr>
              <a:t> </a:t>
            </a:r>
            <a:r>
              <a:rPr dirty="0" sz="1500" spc="-325">
                <a:solidFill>
                  <a:srgbClr val="FFFFFF"/>
                </a:solidFill>
              </a:rPr>
              <a:t>c   </a:t>
            </a:r>
            <a:r>
              <a:rPr dirty="0" sz="1500" spc="-210">
                <a:solidFill>
                  <a:srgbClr val="FFFFFF"/>
                </a:solidFill>
              </a:rPr>
              <a:t>r </a:t>
            </a:r>
            <a:r>
              <a:rPr dirty="0" sz="1500" spc="-290">
                <a:solidFill>
                  <a:srgbClr val="FFFFFF"/>
                </a:solidFill>
              </a:rPr>
              <a:t>o</a:t>
            </a:r>
            <a:r>
              <a:rPr dirty="0" sz="1500" spc="-200">
                <a:solidFill>
                  <a:srgbClr val="FFFFFF"/>
                </a:solidFill>
              </a:rPr>
              <a:t> </a:t>
            </a:r>
            <a:r>
              <a:rPr dirty="0" sz="1500" spc="-235">
                <a:solidFill>
                  <a:srgbClr val="FFFFFF"/>
                </a:solidFill>
              </a:rPr>
              <a:t>s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35">
                <a:solidFill>
                  <a:srgbClr val="FFFFFF"/>
                </a:solidFill>
              </a:rPr>
              <a:t>s	</a:t>
            </a:r>
            <a:r>
              <a:rPr dirty="0" sz="1500" spc="-450">
                <a:solidFill>
                  <a:srgbClr val="FFFFFF"/>
                </a:solidFill>
              </a:rPr>
              <a:t>m                                                                                                                                                            </a:t>
            </a:r>
            <a:r>
              <a:rPr dirty="0" sz="1500" spc="-290">
                <a:solidFill>
                  <a:srgbClr val="FFFFFF"/>
                </a:solidFill>
              </a:rPr>
              <a:t>u  </a:t>
            </a:r>
            <a:r>
              <a:rPr dirty="0" sz="1500" spc="-195">
                <a:solidFill>
                  <a:srgbClr val="FFFFFF"/>
                </a:solidFill>
              </a:rPr>
              <a:t>l </a:t>
            </a:r>
            <a:r>
              <a:rPr dirty="0" sz="1500" spc="-254">
                <a:solidFill>
                  <a:srgbClr val="FFFFFF"/>
                </a:solidFill>
              </a:rPr>
              <a:t>t  </a:t>
            </a:r>
            <a:r>
              <a:rPr dirty="0" sz="1500" spc="-165">
                <a:solidFill>
                  <a:srgbClr val="FFFFFF"/>
                </a:solidFill>
              </a:rPr>
              <a:t>i </a:t>
            </a:r>
            <a:r>
              <a:rPr dirty="0" sz="1500" spc="-305">
                <a:solidFill>
                  <a:srgbClr val="FFFFFF"/>
                </a:solidFill>
              </a:rPr>
              <a:t>p</a:t>
            </a:r>
            <a:r>
              <a:rPr dirty="0" sz="1500" spc="-210">
                <a:solidFill>
                  <a:srgbClr val="FFFFFF"/>
                </a:solidFill>
              </a:rPr>
              <a:t> </a:t>
            </a:r>
            <a:r>
              <a:rPr dirty="0" sz="1500" spc="-195">
                <a:solidFill>
                  <a:srgbClr val="FFFFFF"/>
                </a:solidFill>
              </a:rPr>
              <a:t>l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350">
                <a:solidFill>
                  <a:srgbClr val="FFFFFF"/>
                </a:solidFill>
              </a:rPr>
              <a:t>e	</a:t>
            </a:r>
            <a:r>
              <a:rPr dirty="0" sz="1500" spc="-305">
                <a:solidFill>
                  <a:srgbClr val="FFFFFF"/>
                </a:solidFill>
              </a:rPr>
              <a:t>d  </a:t>
            </a:r>
            <a:r>
              <a:rPr dirty="0" sz="1500" spc="-290">
                <a:solidFill>
                  <a:srgbClr val="FFFFFF"/>
                </a:solidFill>
              </a:rPr>
              <a:t>a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54">
                <a:solidFill>
                  <a:srgbClr val="FFFFFF"/>
                </a:solidFill>
              </a:rPr>
              <a:t>t</a:t>
            </a:r>
            <a:r>
              <a:rPr dirty="0" sz="1500" spc="-150">
                <a:solidFill>
                  <a:srgbClr val="FFFFFF"/>
                </a:solidFill>
              </a:rPr>
              <a:t> </a:t>
            </a:r>
            <a:r>
              <a:rPr dirty="0" sz="1500" spc="-290">
                <a:solidFill>
                  <a:srgbClr val="FFFFFF"/>
                </a:solidFill>
              </a:rPr>
              <a:t>a	</a:t>
            </a:r>
            <a:r>
              <a:rPr dirty="0" sz="1500" spc="-325">
                <a:solidFill>
                  <a:srgbClr val="FFFFFF"/>
                </a:solidFill>
              </a:rPr>
              <a:t>c </a:t>
            </a:r>
            <a:r>
              <a:rPr dirty="0" sz="1500" spc="-350">
                <a:solidFill>
                  <a:srgbClr val="FFFFFF"/>
                </a:solidFill>
              </a:rPr>
              <a:t>e </a:t>
            </a:r>
            <a:r>
              <a:rPr dirty="0" sz="1500" spc="-290">
                <a:solidFill>
                  <a:srgbClr val="FFFFFF"/>
                </a:solidFill>
              </a:rPr>
              <a:t>n </a:t>
            </a:r>
            <a:r>
              <a:rPr dirty="0" sz="1500" spc="-254">
                <a:solidFill>
                  <a:srgbClr val="FFFFFF"/>
                </a:solidFill>
              </a:rPr>
              <a:t>t </a:t>
            </a:r>
            <a:r>
              <a:rPr dirty="0" sz="1500" spc="-350">
                <a:solidFill>
                  <a:srgbClr val="FFFFFF"/>
                </a:solidFill>
              </a:rPr>
              <a:t>e </a:t>
            </a:r>
            <a:r>
              <a:rPr dirty="0" sz="1500" spc="-210">
                <a:solidFill>
                  <a:srgbClr val="FFFFFF"/>
                </a:solidFill>
              </a:rPr>
              <a:t>r</a:t>
            </a:r>
            <a:r>
              <a:rPr dirty="0" sz="1500" spc="-290">
                <a:solidFill>
                  <a:srgbClr val="FFFFFF"/>
                </a:solidFill>
              </a:rPr>
              <a:t> </a:t>
            </a:r>
            <a:r>
              <a:rPr dirty="0" sz="1500" spc="-235">
                <a:solidFill>
                  <a:srgbClr val="FFFFFF"/>
                </a:solidFill>
              </a:rPr>
              <a:t>s</a:t>
            </a:r>
            <a:endParaRPr sz="1500"/>
          </a:p>
        </p:txBody>
      </p:sp>
      <p:sp>
        <p:nvSpPr>
          <p:cNvPr id="47" name="object 4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435526" y="1344178"/>
            <a:ext cx="4630420" cy="3507104"/>
            <a:chOff x="3435526" y="1344178"/>
            <a:chExt cx="4630420" cy="3507104"/>
          </a:xfrm>
        </p:grpSpPr>
        <p:sp>
          <p:nvSpPr>
            <p:cNvPr id="4" name="object 4"/>
            <p:cNvSpPr/>
            <p:nvPr/>
          </p:nvSpPr>
          <p:spPr>
            <a:xfrm>
              <a:off x="3448226" y="1356878"/>
              <a:ext cx="4605020" cy="3481704"/>
            </a:xfrm>
            <a:custGeom>
              <a:avLst/>
              <a:gdLst/>
              <a:ahLst/>
              <a:cxnLst/>
              <a:rect l="l" t="t" r="r" b="b"/>
              <a:pathLst>
                <a:path w="4605020" h="3481704">
                  <a:moveTo>
                    <a:pt x="2223562" y="0"/>
                  </a:moveTo>
                  <a:lnTo>
                    <a:pt x="2180048" y="2577"/>
                  </a:lnTo>
                  <a:lnTo>
                    <a:pt x="2136772" y="8632"/>
                  </a:lnTo>
                  <a:lnTo>
                    <a:pt x="2093938" y="18144"/>
                  </a:lnTo>
                  <a:lnTo>
                    <a:pt x="2051754" y="31093"/>
                  </a:lnTo>
                  <a:lnTo>
                    <a:pt x="2010424" y="47459"/>
                  </a:lnTo>
                  <a:lnTo>
                    <a:pt x="1970155" y="67222"/>
                  </a:lnTo>
                  <a:lnTo>
                    <a:pt x="1931152" y="90360"/>
                  </a:lnTo>
                  <a:lnTo>
                    <a:pt x="1893621" y="116855"/>
                  </a:lnTo>
                  <a:lnTo>
                    <a:pt x="1857768" y="146685"/>
                  </a:lnTo>
                  <a:lnTo>
                    <a:pt x="1823799" y="179830"/>
                  </a:lnTo>
                  <a:lnTo>
                    <a:pt x="1791920" y="216270"/>
                  </a:lnTo>
                  <a:lnTo>
                    <a:pt x="1755845" y="183770"/>
                  </a:lnTo>
                  <a:lnTo>
                    <a:pt x="1717895" y="154056"/>
                  </a:lnTo>
                  <a:lnTo>
                    <a:pt x="1678218" y="127191"/>
                  </a:lnTo>
                  <a:lnTo>
                    <a:pt x="1636958" y="103240"/>
                  </a:lnTo>
                  <a:lnTo>
                    <a:pt x="1594261" y="82269"/>
                  </a:lnTo>
                  <a:lnTo>
                    <a:pt x="1550272" y="64343"/>
                  </a:lnTo>
                  <a:lnTo>
                    <a:pt x="1505137" y="49525"/>
                  </a:lnTo>
                  <a:lnTo>
                    <a:pt x="1459001" y="37881"/>
                  </a:lnTo>
                  <a:lnTo>
                    <a:pt x="1412011" y="29476"/>
                  </a:lnTo>
                  <a:lnTo>
                    <a:pt x="1364311" y="24373"/>
                  </a:lnTo>
                  <a:lnTo>
                    <a:pt x="1317152" y="22617"/>
                  </a:lnTo>
                  <a:lnTo>
                    <a:pt x="1270536" y="24055"/>
                  </a:lnTo>
                  <a:lnTo>
                    <a:pt x="1224565" y="28593"/>
                  </a:lnTo>
                  <a:lnTo>
                    <a:pt x="1179343" y="36140"/>
                  </a:lnTo>
                  <a:lnTo>
                    <a:pt x="1134971" y="46603"/>
                  </a:lnTo>
                  <a:lnTo>
                    <a:pt x="1091554" y="59890"/>
                  </a:lnTo>
                  <a:lnTo>
                    <a:pt x="1049194" y="75908"/>
                  </a:lnTo>
                  <a:lnTo>
                    <a:pt x="1007992" y="94565"/>
                  </a:lnTo>
                  <a:lnTo>
                    <a:pt x="968053" y="115768"/>
                  </a:lnTo>
                  <a:lnTo>
                    <a:pt x="929479" y="139425"/>
                  </a:lnTo>
                  <a:lnTo>
                    <a:pt x="892373" y="165444"/>
                  </a:lnTo>
                  <a:lnTo>
                    <a:pt x="856837" y="193732"/>
                  </a:lnTo>
                  <a:lnTo>
                    <a:pt x="822974" y="224197"/>
                  </a:lnTo>
                  <a:lnTo>
                    <a:pt x="790887" y="256746"/>
                  </a:lnTo>
                  <a:lnTo>
                    <a:pt x="760679" y="291287"/>
                  </a:lnTo>
                  <a:lnTo>
                    <a:pt x="732452" y="327727"/>
                  </a:lnTo>
                  <a:lnTo>
                    <a:pt x="706310" y="365975"/>
                  </a:lnTo>
                  <a:lnTo>
                    <a:pt x="682354" y="405937"/>
                  </a:lnTo>
                  <a:lnTo>
                    <a:pt x="660688" y="447522"/>
                  </a:lnTo>
                  <a:lnTo>
                    <a:pt x="641415" y="490636"/>
                  </a:lnTo>
                  <a:lnTo>
                    <a:pt x="624637" y="535188"/>
                  </a:lnTo>
                  <a:lnTo>
                    <a:pt x="610457" y="581085"/>
                  </a:lnTo>
                  <a:lnTo>
                    <a:pt x="598977" y="628234"/>
                  </a:lnTo>
                  <a:lnTo>
                    <a:pt x="590301" y="676544"/>
                  </a:lnTo>
                  <a:lnTo>
                    <a:pt x="584531" y="725921"/>
                  </a:lnTo>
                  <a:lnTo>
                    <a:pt x="578435" y="735827"/>
                  </a:lnTo>
                  <a:lnTo>
                    <a:pt x="529776" y="733445"/>
                  </a:lnTo>
                  <a:lnTo>
                    <a:pt x="481495" y="736444"/>
                  </a:lnTo>
                  <a:lnTo>
                    <a:pt x="433961" y="744670"/>
                  </a:lnTo>
                  <a:lnTo>
                    <a:pt x="387544" y="757974"/>
                  </a:lnTo>
                  <a:lnTo>
                    <a:pt x="342611" y="776202"/>
                  </a:lnTo>
                  <a:lnTo>
                    <a:pt x="299534" y="799205"/>
                  </a:lnTo>
                  <a:lnTo>
                    <a:pt x="258679" y="826830"/>
                  </a:lnTo>
                  <a:lnTo>
                    <a:pt x="220417" y="858925"/>
                  </a:lnTo>
                  <a:lnTo>
                    <a:pt x="185116" y="895339"/>
                  </a:lnTo>
                  <a:lnTo>
                    <a:pt x="154429" y="934147"/>
                  </a:lnTo>
                  <a:lnTo>
                    <a:pt x="128037" y="975137"/>
                  </a:lnTo>
                  <a:lnTo>
                    <a:pt x="105930" y="1017966"/>
                  </a:lnTo>
                  <a:lnTo>
                    <a:pt x="88098" y="1062285"/>
                  </a:lnTo>
                  <a:lnTo>
                    <a:pt x="74533" y="1107748"/>
                  </a:lnTo>
                  <a:lnTo>
                    <a:pt x="65224" y="1154010"/>
                  </a:lnTo>
                  <a:lnTo>
                    <a:pt x="60162" y="1200723"/>
                  </a:lnTo>
                  <a:lnTo>
                    <a:pt x="59339" y="1247542"/>
                  </a:lnTo>
                  <a:lnTo>
                    <a:pt x="62743" y="1294120"/>
                  </a:lnTo>
                  <a:lnTo>
                    <a:pt x="70366" y="1340110"/>
                  </a:lnTo>
                  <a:lnTo>
                    <a:pt x="82198" y="1385166"/>
                  </a:lnTo>
                  <a:lnTo>
                    <a:pt x="98230" y="1428942"/>
                  </a:lnTo>
                  <a:lnTo>
                    <a:pt x="118453" y="1471091"/>
                  </a:lnTo>
                  <a:lnTo>
                    <a:pt x="142856" y="1511267"/>
                  </a:lnTo>
                  <a:lnTo>
                    <a:pt x="171430" y="1549124"/>
                  </a:lnTo>
                  <a:lnTo>
                    <a:pt x="204166" y="1584314"/>
                  </a:lnTo>
                  <a:lnTo>
                    <a:pt x="167970" y="1613529"/>
                  </a:lnTo>
                  <a:lnTo>
                    <a:pt x="134845" y="1645952"/>
                  </a:lnTo>
                  <a:lnTo>
                    <a:pt x="104956" y="1681300"/>
                  </a:lnTo>
                  <a:lnTo>
                    <a:pt x="78465" y="1719292"/>
                  </a:lnTo>
                  <a:lnTo>
                    <a:pt x="55538" y="1759645"/>
                  </a:lnTo>
                  <a:lnTo>
                    <a:pt x="36338" y="1802077"/>
                  </a:lnTo>
                  <a:lnTo>
                    <a:pt x="21030" y="1846306"/>
                  </a:lnTo>
                  <a:lnTo>
                    <a:pt x="9777" y="1892049"/>
                  </a:lnTo>
                  <a:lnTo>
                    <a:pt x="2744" y="1939025"/>
                  </a:lnTo>
                  <a:lnTo>
                    <a:pt x="0" y="1988733"/>
                  </a:lnTo>
                  <a:lnTo>
                    <a:pt x="2010" y="2037429"/>
                  </a:lnTo>
                  <a:lnTo>
                    <a:pt x="8569" y="2084850"/>
                  </a:lnTo>
                  <a:lnTo>
                    <a:pt x="19468" y="2130732"/>
                  </a:lnTo>
                  <a:lnTo>
                    <a:pt x="34503" y="2174809"/>
                  </a:lnTo>
                  <a:lnTo>
                    <a:pt x="53465" y="2216819"/>
                  </a:lnTo>
                  <a:lnTo>
                    <a:pt x="76147" y="2256496"/>
                  </a:lnTo>
                  <a:lnTo>
                    <a:pt x="102344" y="2293578"/>
                  </a:lnTo>
                  <a:lnTo>
                    <a:pt x="131847" y="2327798"/>
                  </a:lnTo>
                  <a:lnTo>
                    <a:pt x="164451" y="2358894"/>
                  </a:lnTo>
                  <a:lnTo>
                    <a:pt x="199948" y="2386601"/>
                  </a:lnTo>
                  <a:lnTo>
                    <a:pt x="238131" y="2410656"/>
                  </a:lnTo>
                  <a:lnTo>
                    <a:pt x="278793" y="2430793"/>
                  </a:lnTo>
                  <a:lnTo>
                    <a:pt x="321728" y="2446748"/>
                  </a:lnTo>
                  <a:lnTo>
                    <a:pt x="366729" y="2458259"/>
                  </a:lnTo>
                  <a:lnTo>
                    <a:pt x="413589" y="2465059"/>
                  </a:lnTo>
                  <a:lnTo>
                    <a:pt x="418796" y="2482077"/>
                  </a:lnTo>
                  <a:lnTo>
                    <a:pt x="434477" y="2527925"/>
                  </a:lnTo>
                  <a:lnTo>
                    <a:pt x="452373" y="2572199"/>
                  </a:lnTo>
                  <a:lnTo>
                    <a:pt x="472399" y="2614857"/>
                  </a:lnTo>
                  <a:lnTo>
                    <a:pt x="494465" y="2655852"/>
                  </a:lnTo>
                  <a:lnTo>
                    <a:pt x="518485" y="2695142"/>
                  </a:lnTo>
                  <a:lnTo>
                    <a:pt x="544371" y="2732680"/>
                  </a:lnTo>
                  <a:lnTo>
                    <a:pt x="572037" y="2768423"/>
                  </a:lnTo>
                  <a:lnTo>
                    <a:pt x="601394" y="2802326"/>
                  </a:lnTo>
                  <a:lnTo>
                    <a:pt x="632356" y="2834345"/>
                  </a:lnTo>
                  <a:lnTo>
                    <a:pt x="664834" y="2864434"/>
                  </a:lnTo>
                  <a:lnTo>
                    <a:pt x="698743" y="2892549"/>
                  </a:lnTo>
                  <a:lnTo>
                    <a:pt x="733993" y="2918645"/>
                  </a:lnTo>
                  <a:lnTo>
                    <a:pt x="770499" y="2942679"/>
                  </a:lnTo>
                  <a:lnTo>
                    <a:pt x="808172" y="2964605"/>
                  </a:lnTo>
                  <a:lnTo>
                    <a:pt x="846925" y="2984379"/>
                  </a:lnTo>
                  <a:lnTo>
                    <a:pt x="886671" y="3001957"/>
                  </a:lnTo>
                  <a:lnTo>
                    <a:pt x="927323" y="3017293"/>
                  </a:lnTo>
                  <a:lnTo>
                    <a:pt x="968792" y="3030343"/>
                  </a:lnTo>
                  <a:lnTo>
                    <a:pt x="1010993" y="3041062"/>
                  </a:lnTo>
                  <a:lnTo>
                    <a:pt x="1053837" y="3049407"/>
                  </a:lnTo>
                  <a:lnTo>
                    <a:pt x="1097237" y="3055331"/>
                  </a:lnTo>
                  <a:lnTo>
                    <a:pt x="1141106" y="3058792"/>
                  </a:lnTo>
                  <a:lnTo>
                    <a:pt x="1185356" y="3059743"/>
                  </a:lnTo>
                  <a:lnTo>
                    <a:pt x="1229900" y="3058141"/>
                  </a:lnTo>
                  <a:lnTo>
                    <a:pt x="1274651" y="3053942"/>
                  </a:lnTo>
                  <a:lnTo>
                    <a:pt x="1319521" y="3047099"/>
                  </a:lnTo>
                  <a:lnTo>
                    <a:pt x="1364423" y="3037569"/>
                  </a:lnTo>
                  <a:lnTo>
                    <a:pt x="1409269" y="3025308"/>
                  </a:lnTo>
                  <a:lnTo>
                    <a:pt x="1453973" y="3010270"/>
                  </a:lnTo>
                  <a:lnTo>
                    <a:pt x="1473233" y="3058037"/>
                  </a:lnTo>
                  <a:lnTo>
                    <a:pt x="1495503" y="3103990"/>
                  </a:lnTo>
                  <a:lnTo>
                    <a:pt x="1520671" y="3147993"/>
                  </a:lnTo>
                  <a:lnTo>
                    <a:pt x="1548622" y="3189909"/>
                  </a:lnTo>
                  <a:lnTo>
                    <a:pt x="1579243" y="3229599"/>
                  </a:lnTo>
                  <a:lnTo>
                    <a:pt x="1612420" y="3266928"/>
                  </a:lnTo>
                  <a:lnTo>
                    <a:pt x="1648041" y="3301757"/>
                  </a:lnTo>
                  <a:lnTo>
                    <a:pt x="1685991" y="3333949"/>
                  </a:lnTo>
                  <a:lnTo>
                    <a:pt x="1726157" y="3363367"/>
                  </a:lnTo>
                  <a:lnTo>
                    <a:pt x="1768425" y="3389873"/>
                  </a:lnTo>
                  <a:lnTo>
                    <a:pt x="1810158" y="3412137"/>
                  </a:lnTo>
                  <a:lnTo>
                    <a:pt x="1852668" y="3431222"/>
                  </a:lnTo>
                  <a:lnTo>
                    <a:pt x="1895828" y="3447167"/>
                  </a:lnTo>
                  <a:lnTo>
                    <a:pt x="1939507" y="3460013"/>
                  </a:lnTo>
                  <a:lnTo>
                    <a:pt x="1983577" y="3469800"/>
                  </a:lnTo>
                  <a:lnTo>
                    <a:pt x="2027910" y="3476568"/>
                  </a:lnTo>
                  <a:lnTo>
                    <a:pt x="2072375" y="3480357"/>
                  </a:lnTo>
                  <a:lnTo>
                    <a:pt x="2116844" y="3481208"/>
                  </a:lnTo>
                  <a:lnTo>
                    <a:pt x="2161187" y="3479160"/>
                  </a:lnTo>
                  <a:lnTo>
                    <a:pt x="2205277" y="3474254"/>
                  </a:lnTo>
                  <a:lnTo>
                    <a:pt x="2248983" y="3466531"/>
                  </a:lnTo>
                  <a:lnTo>
                    <a:pt x="2292176" y="3456029"/>
                  </a:lnTo>
                  <a:lnTo>
                    <a:pt x="2334729" y="3442790"/>
                  </a:lnTo>
                  <a:lnTo>
                    <a:pt x="2376511" y="3426853"/>
                  </a:lnTo>
                  <a:lnTo>
                    <a:pt x="2417393" y="3408259"/>
                  </a:lnTo>
                  <a:lnTo>
                    <a:pt x="2457247" y="3387048"/>
                  </a:lnTo>
                  <a:lnTo>
                    <a:pt x="2495943" y="3363260"/>
                  </a:lnTo>
                  <a:lnTo>
                    <a:pt x="2533353" y="3336936"/>
                  </a:lnTo>
                  <a:lnTo>
                    <a:pt x="2569347" y="3308114"/>
                  </a:lnTo>
                  <a:lnTo>
                    <a:pt x="2603797" y="3276837"/>
                  </a:lnTo>
                  <a:lnTo>
                    <a:pt x="2636572" y="3243143"/>
                  </a:lnTo>
                  <a:lnTo>
                    <a:pt x="2667545" y="3207073"/>
                  </a:lnTo>
                  <a:lnTo>
                    <a:pt x="2696586" y="3168668"/>
                  </a:lnTo>
                  <a:lnTo>
                    <a:pt x="2723567" y="3127966"/>
                  </a:lnTo>
                  <a:lnTo>
                    <a:pt x="2748357" y="3085010"/>
                  </a:lnTo>
                  <a:lnTo>
                    <a:pt x="2784045" y="3118648"/>
                  </a:lnTo>
                  <a:lnTo>
                    <a:pt x="2822067" y="3149058"/>
                  </a:lnTo>
                  <a:lnTo>
                    <a:pt x="2862224" y="3176131"/>
                  </a:lnTo>
                  <a:lnTo>
                    <a:pt x="2904316" y="3199756"/>
                  </a:lnTo>
                  <a:lnTo>
                    <a:pt x="2948143" y="3219825"/>
                  </a:lnTo>
                  <a:lnTo>
                    <a:pt x="2993506" y="3236227"/>
                  </a:lnTo>
                  <a:lnTo>
                    <a:pt x="3040203" y="3248852"/>
                  </a:lnTo>
                  <a:lnTo>
                    <a:pt x="3085265" y="3257215"/>
                  </a:lnTo>
                  <a:lnTo>
                    <a:pt x="3130196" y="3261994"/>
                  </a:lnTo>
                  <a:lnTo>
                    <a:pt x="3174853" y="3263285"/>
                  </a:lnTo>
                  <a:lnTo>
                    <a:pt x="3219093" y="3261185"/>
                  </a:lnTo>
                  <a:lnTo>
                    <a:pt x="3262773" y="3255788"/>
                  </a:lnTo>
                  <a:lnTo>
                    <a:pt x="3305750" y="3247192"/>
                  </a:lnTo>
                  <a:lnTo>
                    <a:pt x="3347880" y="3235492"/>
                  </a:lnTo>
                  <a:lnTo>
                    <a:pt x="3389021" y="3220783"/>
                  </a:lnTo>
                  <a:lnTo>
                    <a:pt x="3429028" y="3203162"/>
                  </a:lnTo>
                  <a:lnTo>
                    <a:pt x="3467759" y="3182725"/>
                  </a:lnTo>
                  <a:lnTo>
                    <a:pt x="3505071" y="3159568"/>
                  </a:lnTo>
                  <a:lnTo>
                    <a:pt x="3540820" y="3133787"/>
                  </a:lnTo>
                  <a:lnTo>
                    <a:pt x="3574863" y="3105477"/>
                  </a:lnTo>
                  <a:lnTo>
                    <a:pt x="3607058" y="3074735"/>
                  </a:lnTo>
                  <a:lnTo>
                    <a:pt x="3637260" y="3041656"/>
                  </a:lnTo>
                  <a:lnTo>
                    <a:pt x="3665327" y="3006336"/>
                  </a:lnTo>
                  <a:lnTo>
                    <a:pt x="3691115" y="2968872"/>
                  </a:lnTo>
                  <a:lnTo>
                    <a:pt x="3714482" y="2929359"/>
                  </a:lnTo>
                  <a:lnTo>
                    <a:pt x="3735284" y="2887894"/>
                  </a:lnTo>
                  <a:lnTo>
                    <a:pt x="3753377" y="2844571"/>
                  </a:lnTo>
                  <a:lnTo>
                    <a:pt x="3768619" y="2799488"/>
                  </a:lnTo>
                  <a:lnTo>
                    <a:pt x="3780867" y="2752740"/>
                  </a:lnTo>
                  <a:lnTo>
                    <a:pt x="3833768" y="2754080"/>
                  </a:lnTo>
                  <a:lnTo>
                    <a:pt x="3886525" y="2751347"/>
                  </a:lnTo>
                  <a:lnTo>
                    <a:pt x="3938931" y="2744585"/>
                  </a:lnTo>
                  <a:lnTo>
                    <a:pt x="3990779" y="2733837"/>
                  </a:lnTo>
                  <a:lnTo>
                    <a:pt x="4041863" y="2719147"/>
                  </a:lnTo>
                  <a:lnTo>
                    <a:pt x="4091976" y="2700558"/>
                  </a:lnTo>
                  <a:lnTo>
                    <a:pt x="4140912" y="2678114"/>
                  </a:lnTo>
                  <a:lnTo>
                    <a:pt x="4181739" y="2655869"/>
                  </a:lnTo>
                  <a:lnTo>
                    <a:pt x="4220725" y="2631344"/>
                  </a:lnTo>
                  <a:lnTo>
                    <a:pt x="4257827" y="2604657"/>
                  </a:lnTo>
                  <a:lnTo>
                    <a:pt x="4293004" y="2575928"/>
                  </a:lnTo>
                  <a:lnTo>
                    <a:pt x="4326215" y="2545275"/>
                  </a:lnTo>
                  <a:lnTo>
                    <a:pt x="4357417" y="2512816"/>
                  </a:lnTo>
                  <a:lnTo>
                    <a:pt x="4386570" y="2478670"/>
                  </a:lnTo>
                  <a:lnTo>
                    <a:pt x="4413632" y="2442955"/>
                  </a:lnTo>
                  <a:lnTo>
                    <a:pt x="4438561" y="2405789"/>
                  </a:lnTo>
                  <a:lnTo>
                    <a:pt x="4461316" y="2367292"/>
                  </a:lnTo>
                  <a:lnTo>
                    <a:pt x="4481854" y="2327582"/>
                  </a:lnTo>
                  <a:lnTo>
                    <a:pt x="4500136" y="2286776"/>
                  </a:lnTo>
                  <a:lnTo>
                    <a:pt x="4516118" y="2244994"/>
                  </a:lnTo>
                  <a:lnTo>
                    <a:pt x="4529759" y="2202353"/>
                  </a:lnTo>
                  <a:lnTo>
                    <a:pt x="4541018" y="2158974"/>
                  </a:lnTo>
                  <a:lnTo>
                    <a:pt x="4549854" y="2114973"/>
                  </a:lnTo>
                  <a:lnTo>
                    <a:pt x="4556224" y="2070469"/>
                  </a:lnTo>
                  <a:lnTo>
                    <a:pt x="4560087" y="2025582"/>
                  </a:lnTo>
                  <a:lnTo>
                    <a:pt x="4561401" y="1980428"/>
                  </a:lnTo>
                  <a:lnTo>
                    <a:pt x="4560125" y="1935127"/>
                  </a:lnTo>
                  <a:lnTo>
                    <a:pt x="4556218" y="1889798"/>
                  </a:lnTo>
                  <a:lnTo>
                    <a:pt x="4549637" y="1844558"/>
                  </a:lnTo>
                  <a:lnTo>
                    <a:pt x="4540342" y="1799526"/>
                  </a:lnTo>
                  <a:lnTo>
                    <a:pt x="4528290" y="1754821"/>
                  </a:lnTo>
                  <a:lnTo>
                    <a:pt x="4513440" y="1710561"/>
                  </a:lnTo>
                  <a:lnTo>
                    <a:pt x="4495750" y="1666864"/>
                  </a:lnTo>
                  <a:lnTo>
                    <a:pt x="4507085" y="1649604"/>
                  </a:lnTo>
                  <a:lnTo>
                    <a:pt x="4528040" y="1613893"/>
                  </a:lnTo>
                  <a:lnTo>
                    <a:pt x="4557974" y="1550918"/>
                  </a:lnTo>
                  <a:lnTo>
                    <a:pt x="4574567" y="1505579"/>
                  </a:lnTo>
                  <a:lnTo>
                    <a:pt x="4587501" y="1459679"/>
                  </a:lnTo>
                  <a:lnTo>
                    <a:pt x="4596835" y="1413424"/>
                  </a:lnTo>
                  <a:lnTo>
                    <a:pt x="4602629" y="1367021"/>
                  </a:lnTo>
                  <a:lnTo>
                    <a:pt x="4604942" y="1320677"/>
                  </a:lnTo>
                  <a:lnTo>
                    <a:pt x="4603834" y="1274596"/>
                  </a:lnTo>
                  <a:lnTo>
                    <a:pt x="4599366" y="1228987"/>
                  </a:lnTo>
                  <a:lnTo>
                    <a:pt x="4591597" y="1184054"/>
                  </a:lnTo>
                  <a:lnTo>
                    <a:pt x="4580586" y="1140005"/>
                  </a:lnTo>
                  <a:lnTo>
                    <a:pt x="4566394" y="1097045"/>
                  </a:lnTo>
                  <a:lnTo>
                    <a:pt x="4549081" y="1055382"/>
                  </a:lnTo>
                  <a:lnTo>
                    <a:pt x="4528706" y="1015220"/>
                  </a:lnTo>
                  <a:lnTo>
                    <a:pt x="4505329" y="976768"/>
                  </a:lnTo>
                  <a:lnTo>
                    <a:pt x="4479010" y="940230"/>
                  </a:lnTo>
                  <a:lnTo>
                    <a:pt x="4449809" y="905813"/>
                  </a:lnTo>
                  <a:lnTo>
                    <a:pt x="4417785" y="873724"/>
                  </a:lnTo>
                  <a:lnTo>
                    <a:pt x="4382999" y="844169"/>
                  </a:lnTo>
                  <a:lnTo>
                    <a:pt x="4345509" y="817354"/>
                  </a:lnTo>
                  <a:lnTo>
                    <a:pt x="4305377" y="793485"/>
                  </a:lnTo>
                  <a:lnTo>
                    <a:pt x="4305232" y="739888"/>
                  </a:lnTo>
                  <a:lnTo>
                    <a:pt x="4300076" y="687002"/>
                  </a:lnTo>
                  <a:lnTo>
                    <a:pt x="4290018" y="635195"/>
                  </a:lnTo>
                  <a:lnTo>
                    <a:pt x="4275164" y="584837"/>
                  </a:lnTo>
                  <a:lnTo>
                    <a:pt x="4255619" y="536295"/>
                  </a:lnTo>
                  <a:lnTo>
                    <a:pt x="4231492" y="489940"/>
                  </a:lnTo>
                  <a:lnTo>
                    <a:pt x="4202888" y="446140"/>
                  </a:lnTo>
                  <a:lnTo>
                    <a:pt x="4173026" y="408720"/>
                  </a:lnTo>
                  <a:lnTo>
                    <a:pt x="4140589" y="374923"/>
                  </a:lnTo>
                  <a:lnTo>
                    <a:pt x="4105835" y="344783"/>
                  </a:lnTo>
                  <a:lnTo>
                    <a:pt x="4069017" y="318332"/>
                  </a:lnTo>
                  <a:lnTo>
                    <a:pt x="4030392" y="295603"/>
                  </a:lnTo>
                  <a:lnTo>
                    <a:pt x="3990215" y="276628"/>
                  </a:lnTo>
                  <a:lnTo>
                    <a:pt x="3948741" y="261441"/>
                  </a:lnTo>
                  <a:lnTo>
                    <a:pt x="3906226" y="250074"/>
                  </a:lnTo>
                  <a:lnTo>
                    <a:pt x="3862925" y="242559"/>
                  </a:lnTo>
                  <a:lnTo>
                    <a:pt x="3819094" y="238930"/>
                  </a:lnTo>
                  <a:lnTo>
                    <a:pt x="3774988" y="239219"/>
                  </a:lnTo>
                  <a:lnTo>
                    <a:pt x="3730862" y="243458"/>
                  </a:lnTo>
                  <a:lnTo>
                    <a:pt x="3686972" y="251680"/>
                  </a:lnTo>
                  <a:lnTo>
                    <a:pt x="3643574" y="263918"/>
                  </a:lnTo>
                  <a:lnTo>
                    <a:pt x="3600923" y="280205"/>
                  </a:lnTo>
                  <a:lnTo>
                    <a:pt x="3559274" y="300574"/>
                  </a:lnTo>
                  <a:lnTo>
                    <a:pt x="3518882" y="325056"/>
                  </a:lnTo>
                  <a:lnTo>
                    <a:pt x="3480004" y="353684"/>
                  </a:lnTo>
                  <a:lnTo>
                    <a:pt x="3455342" y="304936"/>
                  </a:lnTo>
                  <a:lnTo>
                    <a:pt x="3425585" y="259736"/>
                  </a:lnTo>
                  <a:lnTo>
                    <a:pt x="3391064" y="218489"/>
                  </a:lnTo>
                  <a:lnTo>
                    <a:pt x="3352115" y="181599"/>
                  </a:lnTo>
                  <a:lnTo>
                    <a:pt x="3313939" y="152781"/>
                  </a:lnTo>
                  <a:lnTo>
                    <a:pt x="3273876" y="128686"/>
                  </a:lnTo>
                  <a:lnTo>
                    <a:pt x="3232255" y="109274"/>
                  </a:lnTo>
                  <a:lnTo>
                    <a:pt x="3189404" y="94503"/>
                  </a:lnTo>
                  <a:lnTo>
                    <a:pt x="3145651" y="84332"/>
                  </a:lnTo>
                  <a:lnTo>
                    <a:pt x="3101325" y="78718"/>
                  </a:lnTo>
                  <a:lnTo>
                    <a:pt x="3056753" y="77621"/>
                  </a:lnTo>
                  <a:lnTo>
                    <a:pt x="3012263" y="80999"/>
                  </a:lnTo>
                  <a:lnTo>
                    <a:pt x="2968184" y="88811"/>
                  </a:lnTo>
                  <a:lnTo>
                    <a:pt x="2924844" y="101015"/>
                  </a:lnTo>
                  <a:lnTo>
                    <a:pt x="2882572" y="117570"/>
                  </a:lnTo>
                  <a:lnTo>
                    <a:pt x="2841694" y="138433"/>
                  </a:lnTo>
                  <a:lnTo>
                    <a:pt x="2802540" y="163564"/>
                  </a:lnTo>
                  <a:lnTo>
                    <a:pt x="2765438" y="192922"/>
                  </a:lnTo>
                  <a:lnTo>
                    <a:pt x="2730715" y="226464"/>
                  </a:lnTo>
                  <a:lnTo>
                    <a:pt x="2698700" y="264149"/>
                  </a:lnTo>
                  <a:lnTo>
                    <a:pt x="2675457" y="229189"/>
                  </a:lnTo>
                  <a:lnTo>
                    <a:pt x="2649821" y="196204"/>
                  </a:lnTo>
                  <a:lnTo>
                    <a:pt x="2621923" y="165316"/>
                  </a:lnTo>
                  <a:lnTo>
                    <a:pt x="2591893" y="136641"/>
                  </a:lnTo>
                  <a:lnTo>
                    <a:pt x="2555508" y="107008"/>
                  </a:lnTo>
                  <a:lnTo>
                    <a:pt x="2517507" y="81034"/>
                  </a:lnTo>
                  <a:lnTo>
                    <a:pt x="2478096" y="58700"/>
                  </a:lnTo>
                  <a:lnTo>
                    <a:pt x="2437482" y="39986"/>
                  </a:lnTo>
                  <a:lnTo>
                    <a:pt x="2395871" y="24871"/>
                  </a:lnTo>
                  <a:lnTo>
                    <a:pt x="2353467" y="13336"/>
                  </a:lnTo>
                  <a:lnTo>
                    <a:pt x="2310477" y="5359"/>
                  </a:lnTo>
                  <a:lnTo>
                    <a:pt x="2267106" y="920"/>
                  </a:lnTo>
                  <a:lnTo>
                    <a:pt x="222356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448226" y="1356878"/>
              <a:ext cx="4605020" cy="3481704"/>
            </a:xfrm>
            <a:custGeom>
              <a:avLst/>
              <a:gdLst/>
              <a:ahLst/>
              <a:cxnLst/>
              <a:rect l="l" t="t" r="r" b="b"/>
              <a:pathLst>
                <a:path w="4605020" h="3481704">
                  <a:moveTo>
                    <a:pt x="584531" y="725921"/>
                  </a:moveTo>
                  <a:lnTo>
                    <a:pt x="590301" y="676544"/>
                  </a:lnTo>
                  <a:lnTo>
                    <a:pt x="598977" y="628234"/>
                  </a:lnTo>
                  <a:lnTo>
                    <a:pt x="610457" y="581085"/>
                  </a:lnTo>
                  <a:lnTo>
                    <a:pt x="624637" y="535188"/>
                  </a:lnTo>
                  <a:lnTo>
                    <a:pt x="641415" y="490636"/>
                  </a:lnTo>
                  <a:lnTo>
                    <a:pt x="660688" y="447522"/>
                  </a:lnTo>
                  <a:lnTo>
                    <a:pt x="682354" y="405937"/>
                  </a:lnTo>
                  <a:lnTo>
                    <a:pt x="706310" y="365975"/>
                  </a:lnTo>
                  <a:lnTo>
                    <a:pt x="732452" y="327727"/>
                  </a:lnTo>
                  <a:lnTo>
                    <a:pt x="760679" y="291287"/>
                  </a:lnTo>
                  <a:lnTo>
                    <a:pt x="790887" y="256746"/>
                  </a:lnTo>
                  <a:lnTo>
                    <a:pt x="822974" y="224197"/>
                  </a:lnTo>
                  <a:lnTo>
                    <a:pt x="856837" y="193732"/>
                  </a:lnTo>
                  <a:lnTo>
                    <a:pt x="892373" y="165444"/>
                  </a:lnTo>
                  <a:lnTo>
                    <a:pt x="929479" y="139425"/>
                  </a:lnTo>
                  <a:lnTo>
                    <a:pt x="968053" y="115768"/>
                  </a:lnTo>
                  <a:lnTo>
                    <a:pt x="1007992" y="94565"/>
                  </a:lnTo>
                  <a:lnTo>
                    <a:pt x="1049194" y="75908"/>
                  </a:lnTo>
                  <a:lnTo>
                    <a:pt x="1091554" y="59890"/>
                  </a:lnTo>
                  <a:lnTo>
                    <a:pt x="1134971" y="46603"/>
                  </a:lnTo>
                  <a:lnTo>
                    <a:pt x="1179343" y="36140"/>
                  </a:lnTo>
                  <a:lnTo>
                    <a:pt x="1224565" y="28593"/>
                  </a:lnTo>
                  <a:lnTo>
                    <a:pt x="1270536" y="24055"/>
                  </a:lnTo>
                  <a:lnTo>
                    <a:pt x="1317152" y="22617"/>
                  </a:lnTo>
                  <a:lnTo>
                    <a:pt x="1364311" y="24373"/>
                  </a:lnTo>
                  <a:lnTo>
                    <a:pt x="1412011" y="29476"/>
                  </a:lnTo>
                  <a:lnTo>
                    <a:pt x="1459001" y="37881"/>
                  </a:lnTo>
                  <a:lnTo>
                    <a:pt x="1505137" y="49525"/>
                  </a:lnTo>
                  <a:lnTo>
                    <a:pt x="1550272" y="64343"/>
                  </a:lnTo>
                  <a:lnTo>
                    <a:pt x="1594261" y="82269"/>
                  </a:lnTo>
                  <a:lnTo>
                    <a:pt x="1636958" y="103240"/>
                  </a:lnTo>
                  <a:lnTo>
                    <a:pt x="1678218" y="127191"/>
                  </a:lnTo>
                  <a:lnTo>
                    <a:pt x="1717895" y="154056"/>
                  </a:lnTo>
                  <a:lnTo>
                    <a:pt x="1755845" y="183770"/>
                  </a:lnTo>
                  <a:lnTo>
                    <a:pt x="1791920" y="216270"/>
                  </a:lnTo>
                  <a:lnTo>
                    <a:pt x="1823799" y="179830"/>
                  </a:lnTo>
                  <a:lnTo>
                    <a:pt x="1857768" y="146685"/>
                  </a:lnTo>
                  <a:lnTo>
                    <a:pt x="1893621" y="116855"/>
                  </a:lnTo>
                  <a:lnTo>
                    <a:pt x="1931152" y="90360"/>
                  </a:lnTo>
                  <a:lnTo>
                    <a:pt x="1970155" y="67222"/>
                  </a:lnTo>
                  <a:lnTo>
                    <a:pt x="2010424" y="47459"/>
                  </a:lnTo>
                  <a:lnTo>
                    <a:pt x="2051754" y="31093"/>
                  </a:lnTo>
                  <a:lnTo>
                    <a:pt x="2093938" y="18144"/>
                  </a:lnTo>
                  <a:lnTo>
                    <a:pt x="2136772" y="8632"/>
                  </a:lnTo>
                  <a:lnTo>
                    <a:pt x="2180048" y="2577"/>
                  </a:lnTo>
                  <a:lnTo>
                    <a:pt x="2223562" y="0"/>
                  </a:lnTo>
                  <a:lnTo>
                    <a:pt x="2267106" y="920"/>
                  </a:lnTo>
                  <a:lnTo>
                    <a:pt x="2310477" y="5359"/>
                  </a:lnTo>
                  <a:lnTo>
                    <a:pt x="2353467" y="13336"/>
                  </a:lnTo>
                  <a:lnTo>
                    <a:pt x="2395871" y="24871"/>
                  </a:lnTo>
                  <a:lnTo>
                    <a:pt x="2437482" y="39986"/>
                  </a:lnTo>
                  <a:lnTo>
                    <a:pt x="2478096" y="58700"/>
                  </a:lnTo>
                  <a:lnTo>
                    <a:pt x="2517507" y="81034"/>
                  </a:lnTo>
                  <a:lnTo>
                    <a:pt x="2555508" y="107008"/>
                  </a:lnTo>
                  <a:lnTo>
                    <a:pt x="2591893" y="136641"/>
                  </a:lnTo>
                  <a:lnTo>
                    <a:pt x="2621923" y="165316"/>
                  </a:lnTo>
                  <a:lnTo>
                    <a:pt x="2649821" y="196204"/>
                  </a:lnTo>
                  <a:lnTo>
                    <a:pt x="2675457" y="229189"/>
                  </a:lnTo>
                  <a:lnTo>
                    <a:pt x="2698700" y="264149"/>
                  </a:lnTo>
                  <a:lnTo>
                    <a:pt x="2730715" y="226464"/>
                  </a:lnTo>
                  <a:lnTo>
                    <a:pt x="2765438" y="192922"/>
                  </a:lnTo>
                  <a:lnTo>
                    <a:pt x="2802540" y="163564"/>
                  </a:lnTo>
                  <a:lnTo>
                    <a:pt x="2841694" y="138433"/>
                  </a:lnTo>
                  <a:lnTo>
                    <a:pt x="2882572" y="117570"/>
                  </a:lnTo>
                  <a:lnTo>
                    <a:pt x="2924844" y="101015"/>
                  </a:lnTo>
                  <a:lnTo>
                    <a:pt x="2968184" y="88811"/>
                  </a:lnTo>
                  <a:lnTo>
                    <a:pt x="3012263" y="80999"/>
                  </a:lnTo>
                  <a:lnTo>
                    <a:pt x="3056753" y="77621"/>
                  </a:lnTo>
                  <a:lnTo>
                    <a:pt x="3101325" y="78718"/>
                  </a:lnTo>
                  <a:lnTo>
                    <a:pt x="3145651" y="84332"/>
                  </a:lnTo>
                  <a:lnTo>
                    <a:pt x="3189404" y="94503"/>
                  </a:lnTo>
                  <a:lnTo>
                    <a:pt x="3232255" y="109274"/>
                  </a:lnTo>
                  <a:lnTo>
                    <a:pt x="3273876" y="128686"/>
                  </a:lnTo>
                  <a:lnTo>
                    <a:pt x="3313939" y="152781"/>
                  </a:lnTo>
                  <a:lnTo>
                    <a:pt x="3352115" y="181599"/>
                  </a:lnTo>
                  <a:lnTo>
                    <a:pt x="3391064" y="218489"/>
                  </a:lnTo>
                  <a:lnTo>
                    <a:pt x="3425585" y="259736"/>
                  </a:lnTo>
                  <a:lnTo>
                    <a:pt x="3455342" y="304936"/>
                  </a:lnTo>
                  <a:lnTo>
                    <a:pt x="3480004" y="353684"/>
                  </a:lnTo>
                  <a:lnTo>
                    <a:pt x="3518882" y="325056"/>
                  </a:lnTo>
                  <a:lnTo>
                    <a:pt x="3559274" y="300574"/>
                  </a:lnTo>
                  <a:lnTo>
                    <a:pt x="3600923" y="280205"/>
                  </a:lnTo>
                  <a:lnTo>
                    <a:pt x="3643574" y="263918"/>
                  </a:lnTo>
                  <a:lnTo>
                    <a:pt x="3686972" y="251680"/>
                  </a:lnTo>
                  <a:lnTo>
                    <a:pt x="3730862" y="243458"/>
                  </a:lnTo>
                  <a:lnTo>
                    <a:pt x="3774988" y="239219"/>
                  </a:lnTo>
                  <a:lnTo>
                    <a:pt x="3819094" y="238930"/>
                  </a:lnTo>
                  <a:lnTo>
                    <a:pt x="3862925" y="242559"/>
                  </a:lnTo>
                  <a:lnTo>
                    <a:pt x="3906226" y="250074"/>
                  </a:lnTo>
                  <a:lnTo>
                    <a:pt x="3948741" y="261441"/>
                  </a:lnTo>
                  <a:lnTo>
                    <a:pt x="3990215" y="276628"/>
                  </a:lnTo>
                  <a:lnTo>
                    <a:pt x="4030392" y="295603"/>
                  </a:lnTo>
                  <a:lnTo>
                    <a:pt x="4069017" y="318332"/>
                  </a:lnTo>
                  <a:lnTo>
                    <a:pt x="4105835" y="344783"/>
                  </a:lnTo>
                  <a:lnTo>
                    <a:pt x="4140589" y="374923"/>
                  </a:lnTo>
                  <a:lnTo>
                    <a:pt x="4173026" y="408720"/>
                  </a:lnTo>
                  <a:lnTo>
                    <a:pt x="4202888" y="446140"/>
                  </a:lnTo>
                  <a:lnTo>
                    <a:pt x="4231492" y="489940"/>
                  </a:lnTo>
                  <a:lnTo>
                    <a:pt x="4255619" y="536295"/>
                  </a:lnTo>
                  <a:lnTo>
                    <a:pt x="4275164" y="584837"/>
                  </a:lnTo>
                  <a:lnTo>
                    <a:pt x="4290018" y="635195"/>
                  </a:lnTo>
                  <a:lnTo>
                    <a:pt x="4300076" y="687002"/>
                  </a:lnTo>
                  <a:lnTo>
                    <a:pt x="4305232" y="739888"/>
                  </a:lnTo>
                  <a:lnTo>
                    <a:pt x="4305377" y="793485"/>
                  </a:lnTo>
                  <a:lnTo>
                    <a:pt x="4345509" y="817354"/>
                  </a:lnTo>
                  <a:lnTo>
                    <a:pt x="4382999" y="844169"/>
                  </a:lnTo>
                  <a:lnTo>
                    <a:pt x="4417785" y="873724"/>
                  </a:lnTo>
                  <a:lnTo>
                    <a:pt x="4449809" y="905813"/>
                  </a:lnTo>
                  <a:lnTo>
                    <a:pt x="4479010" y="940230"/>
                  </a:lnTo>
                  <a:lnTo>
                    <a:pt x="4505329" y="976768"/>
                  </a:lnTo>
                  <a:lnTo>
                    <a:pt x="4528706" y="1015220"/>
                  </a:lnTo>
                  <a:lnTo>
                    <a:pt x="4549081" y="1055382"/>
                  </a:lnTo>
                  <a:lnTo>
                    <a:pt x="4566394" y="1097045"/>
                  </a:lnTo>
                  <a:lnTo>
                    <a:pt x="4580586" y="1140005"/>
                  </a:lnTo>
                  <a:lnTo>
                    <a:pt x="4591597" y="1184054"/>
                  </a:lnTo>
                  <a:lnTo>
                    <a:pt x="4599366" y="1228987"/>
                  </a:lnTo>
                  <a:lnTo>
                    <a:pt x="4603834" y="1274596"/>
                  </a:lnTo>
                  <a:lnTo>
                    <a:pt x="4604942" y="1320677"/>
                  </a:lnTo>
                  <a:lnTo>
                    <a:pt x="4602629" y="1367021"/>
                  </a:lnTo>
                  <a:lnTo>
                    <a:pt x="4596835" y="1413424"/>
                  </a:lnTo>
                  <a:lnTo>
                    <a:pt x="4587501" y="1459679"/>
                  </a:lnTo>
                  <a:lnTo>
                    <a:pt x="4574567" y="1505579"/>
                  </a:lnTo>
                  <a:lnTo>
                    <a:pt x="4557974" y="1550918"/>
                  </a:lnTo>
                  <a:lnTo>
                    <a:pt x="4537660" y="1595490"/>
                  </a:lnTo>
                  <a:lnTo>
                    <a:pt x="4517848" y="1631939"/>
                  </a:lnTo>
                  <a:lnTo>
                    <a:pt x="4495750" y="1666864"/>
                  </a:lnTo>
                  <a:lnTo>
                    <a:pt x="4513440" y="1710561"/>
                  </a:lnTo>
                  <a:lnTo>
                    <a:pt x="4528290" y="1754821"/>
                  </a:lnTo>
                  <a:lnTo>
                    <a:pt x="4540342" y="1799526"/>
                  </a:lnTo>
                  <a:lnTo>
                    <a:pt x="4549637" y="1844558"/>
                  </a:lnTo>
                  <a:lnTo>
                    <a:pt x="4556218" y="1889798"/>
                  </a:lnTo>
                  <a:lnTo>
                    <a:pt x="4560125" y="1935127"/>
                  </a:lnTo>
                  <a:lnTo>
                    <a:pt x="4561401" y="1980428"/>
                  </a:lnTo>
                  <a:lnTo>
                    <a:pt x="4560087" y="2025582"/>
                  </a:lnTo>
                  <a:lnTo>
                    <a:pt x="4556224" y="2070469"/>
                  </a:lnTo>
                  <a:lnTo>
                    <a:pt x="4549854" y="2114973"/>
                  </a:lnTo>
                  <a:lnTo>
                    <a:pt x="4541018" y="2158974"/>
                  </a:lnTo>
                  <a:lnTo>
                    <a:pt x="4529759" y="2202353"/>
                  </a:lnTo>
                  <a:lnTo>
                    <a:pt x="4516118" y="2244994"/>
                  </a:lnTo>
                  <a:lnTo>
                    <a:pt x="4500136" y="2286776"/>
                  </a:lnTo>
                  <a:lnTo>
                    <a:pt x="4481854" y="2327582"/>
                  </a:lnTo>
                  <a:lnTo>
                    <a:pt x="4461316" y="2367292"/>
                  </a:lnTo>
                  <a:lnTo>
                    <a:pt x="4438561" y="2405789"/>
                  </a:lnTo>
                  <a:lnTo>
                    <a:pt x="4413632" y="2442955"/>
                  </a:lnTo>
                  <a:lnTo>
                    <a:pt x="4386570" y="2478670"/>
                  </a:lnTo>
                  <a:lnTo>
                    <a:pt x="4357417" y="2512816"/>
                  </a:lnTo>
                  <a:lnTo>
                    <a:pt x="4326215" y="2545275"/>
                  </a:lnTo>
                  <a:lnTo>
                    <a:pt x="4293004" y="2575928"/>
                  </a:lnTo>
                  <a:lnTo>
                    <a:pt x="4257827" y="2604657"/>
                  </a:lnTo>
                  <a:lnTo>
                    <a:pt x="4220725" y="2631344"/>
                  </a:lnTo>
                  <a:lnTo>
                    <a:pt x="4181739" y="2655869"/>
                  </a:lnTo>
                  <a:lnTo>
                    <a:pt x="4140912" y="2678114"/>
                  </a:lnTo>
                  <a:lnTo>
                    <a:pt x="4091976" y="2700558"/>
                  </a:lnTo>
                  <a:lnTo>
                    <a:pt x="4041863" y="2719147"/>
                  </a:lnTo>
                  <a:lnTo>
                    <a:pt x="3990779" y="2733837"/>
                  </a:lnTo>
                  <a:lnTo>
                    <a:pt x="3938931" y="2744585"/>
                  </a:lnTo>
                  <a:lnTo>
                    <a:pt x="3886525" y="2751347"/>
                  </a:lnTo>
                  <a:lnTo>
                    <a:pt x="3833768" y="2754080"/>
                  </a:lnTo>
                  <a:lnTo>
                    <a:pt x="3780867" y="2752740"/>
                  </a:lnTo>
                  <a:lnTo>
                    <a:pt x="3768619" y="2799488"/>
                  </a:lnTo>
                  <a:lnTo>
                    <a:pt x="3753377" y="2844571"/>
                  </a:lnTo>
                  <a:lnTo>
                    <a:pt x="3735284" y="2887894"/>
                  </a:lnTo>
                  <a:lnTo>
                    <a:pt x="3714482" y="2929359"/>
                  </a:lnTo>
                  <a:lnTo>
                    <a:pt x="3691115" y="2968872"/>
                  </a:lnTo>
                  <a:lnTo>
                    <a:pt x="3665327" y="3006336"/>
                  </a:lnTo>
                  <a:lnTo>
                    <a:pt x="3637260" y="3041656"/>
                  </a:lnTo>
                  <a:lnTo>
                    <a:pt x="3607058" y="3074735"/>
                  </a:lnTo>
                  <a:lnTo>
                    <a:pt x="3574863" y="3105477"/>
                  </a:lnTo>
                  <a:lnTo>
                    <a:pt x="3540820" y="3133787"/>
                  </a:lnTo>
                  <a:lnTo>
                    <a:pt x="3505071" y="3159568"/>
                  </a:lnTo>
                  <a:lnTo>
                    <a:pt x="3467759" y="3182725"/>
                  </a:lnTo>
                  <a:lnTo>
                    <a:pt x="3429028" y="3203162"/>
                  </a:lnTo>
                  <a:lnTo>
                    <a:pt x="3389021" y="3220783"/>
                  </a:lnTo>
                  <a:lnTo>
                    <a:pt x="3347880" y="3235492"/>
                  </a:lnTo>
                  <a:lnTo>
                    <a:pt x="3305750" y="3247192"/>
                  </a:lnTo>
                  <a:lnTo>
                    <a:pt x="3262773" y="3255788"/>
                  </a:lnTo>
                  <a:lnTo>
                    <a:pt x="3219093" y="3261185"/>
                  </a:lnTo>
                  <a:lnTo>
                    <a:pt x="3174853" y="3263285"/>
                  </a:lnTo>
                  <a:lnTo>
                    <a:pt x="3130196" y="3261994"/>
                  </a:lnTo>
                  <a:lnTo>
                    <a:pt x="3085265" y="3257215"/>
                  </a:lnTo>
                  <a:lnTo>
                    <a:pt x="3040203" y="3248852"/>
                  </a:lnTo>
                  <a:lnTo>
                    <a:pt x="2993506" y="3236227"/>
                  </a:lnTo>
                  <a:lnTo>
                    <a:pt x="2948143" y="3219825"/>
                  </a:lnTo>
                  <a:lnTo>
                    <a:pt x="2904316" y="3199756"/>
                  </a:lnTo>
                  <a:lnTo>
                    <a:pt x="2862224" y="3176131"/>
                  </a:lnTo>
                  <a:lnTo>
                    <a:pt x="2822067" y="3149058"/>
                  </a:lnTo>
                  <a:lnTo>
                    <a:pt x="2784045" y="3118648"/>
                  </a:lnTo>
                  <a:lnTo>
                    <a:pt x="2748357" y="3085010"/>
                  </a:lnTo>
                  <a:lnTo>
                    <a:pt x="2723567" y="3127966"/>
                  </a:lnTo>
                  <a:lnTo>
                    <a:pt x="2696586" y="3168668"/>
                  </a:lnTo>
                  <a:lnTo>
                    <a:pt x="2667545" y="3207073"/>
                  </a:lnTo>
                  <a:lnTo>
                    <a:pt x="2636572" y="3243143"/>
                  </a:lnTo>
                  <a:lnTo>
                    <a:pt x="2603797" y="3276837"/>
                  </a:lnTo>
                  <a:lnTo>
                    <a:pt x="2569347" y="3308114"/>
                  </a:lnTo>
                  <a:lnTo>
                    <a:pt x="2533353" y="3336936"/>
                  </a:lnTo>
                  <a:lnTo>
                    <a:pt x="2495943" y="3363260"/>
                  </a:lnTo>
                  <a:lnTo>
                    <a:pt x="2457247" y="3387048"/>
                  </a:lnTo>
                  <a:lnTo>
                    <a:pt x="2417393" y="3408259"/>
                  </a:lnTo>
                  <a:lnTo>
                    <a:pt x="2376511" y="3426853"/>
                  </a:lnTo>
                  <a:lnTo>
                    <a:pt x="2334729" y="3442790"/>
                  </a:lnTo>
                  <a:lnTo>
                    <a:pt x="2292176" y="3456029"/>
                  </a:lnTo>
                  <a:lnTo>
                    <a:pt x="2248983" y="3466531"/>
                  </a:lnTo>
                  <a:lnTo>
                    <a:pt x="2205277" y="3474254"/>
                  </a:lnTo>
                  <a:lnTo>
                    <a:pt x="2161187" y="3479160"/>
                  </a:lnTo>
                  <a:lnTo>
                    <a:pt x="2116844" y="3481208"/>
                  </a:lnTo>
                  <a:lnTo>
                    <a:pt x="2072375" y="3480357"/>
                  </a:lnTo>
                  <a:lnTo>
                    <a:pt x="2027910" y="3476568"/>
                  </a:lnTo>
                  <a:lnTo>
                    <a:pt x="1983577" y="3469800"/>
                  </a:lnTo>
                  <a:lnTo>
                    <a:pt x="1939507" y="3460013"/>
                  </a:lnTo>
                  <a:lnTo>
                    <a:pt x="1895828" y="3447167"/>
                  </a:lnTo>
                  <a:lnTo>
                    <a:pt x="1852668" y="3431222"/>
                  </a:lnTo>
                  <a:lnTo>
                    <a:pt x="1810158" y="3412137"/>
                  </a:lnTo>
                  <a:lnTo>
                    <a:pt x="1768425" y="3389873"/>
                  </a:lnTo>
                  <a:lnTo>
                    <a:pt x="1726157" y="3363367"/>
                  </a:lnTo>
                  <a:lnTo>
                    <a:pt x="1685991" y="3333949"/>
                  </a:lnTo>
                  <a:lnTo>
                    <a:pt x="1648041" y="3301757"/>
                  </a:lnTo>
                  <a:lnTo>
                    <a:pt x="1612420" y="3266928"/>
                  </a:lnTo>
                  <a:lnTo>
                    <a:pt x="1579243" y="3229599"/>
                  </a:lnTo>
                  <a:lnTo>
                    <a:pt x="1548622" y="3189909"/>
                  </a:lnTo>
                  <a:lnTo>
                    <a:pt x="1520671" y="3147993"/>
                  </a:lnTo>
                  <a:lnTo>
                    <a:pt x="1495503" y="3103990"/>
                  </a:lnTo>
                  <a:lnTo>
                    <a:pt x="1473233" y="3058037"/>
                  </a:lnTo>
                  <a:lnTo>
                    <a:pt x="1453973" y="3010270"/>
                  </a:lnTo>
                  <a:lnTo>
                    <a:pt x="1409269" y="3025308"/>
                  </a:lnTo>
                  <a:lnTo>
                    <a:pt x="1364423" y="3037569"/>
                  </a:lnTo>
                  <a:lnTo>
                    <a:pt x="1319521" y="3047099"/>
                  </a:lnTo>
                  <a:lnTo>
                    <a:pt x="1274651" y="3053942"/>
                  </a:lnTo>
                  <a:lnTo>
                    <a:pt x="1229900" y="3058141"/>
                  </a:lnTo>
                  <a:lnTo>
                    <a:pt x="1185356" y="3059743"/>
                  </a:lnTo>
                  <a:lnTo>
                    <a:pt x="1141106" y="3058792"/>
                  </a:lnTo>
                  <a:lnTo>
                    <a:pt x="1097237" y="3055331"/>
                  </a:lnTo>
                  <a:lnTo>
                    <a:pt x="1053837" y="3049407"/>
                  </a:lnTo>
                  <a:lnTo>
                    <a:pt x="1010993" y="3041062"/>
                  </a:lnTo>
                  <a:lnTo>
                    <a:pt x="968792" y="3030343"/>
                  </a:lnTo>
                  <a:lnTo>
                    <a:pt x="927323" y="3017293"/>
                  </a:lnTo>
                  <a:lnTo>
                    <a:pt x="886671" y="3001957"/>
                  </a:lnTo>
                  <a:lnTo>
                    <a:pt x="846925" y="2984379"/>
                  </a:lnTo>
                  <a:lnTo>
                    <a:pt x="808172" y="2964605"/>
                  </a:lnTo>
                  <a:lnTo>
                    <a:pt x="770499" y="2942679"/>
                  </a:lnTo>
                  <a:lnTo>
                    <a:pt x="733993" y="2918645"/>
                  </a:lnTo>
                  <a:lnTo>
                    <a:pt x="698743" y="2892549"/>
                  </a:lnTo>
                  <a:lnTo>
                    <a:pt x="664834" y="2864434"/>
                  </a:lnTo>
                  <a:lnTo>
                    <a:pt x="632356" y="2834345"/>
                  </a:lnTo>
                  <a:lnTo>
                    <a:pt x="601394" y="2802326"/>
                  </a:lnTo>
                  <a:lnTo>
                    <a:pt x="572037" y="2768423"/>
                  </a:lnTo>
                  <a:lnTo>
                    <a:pt x="544371" y="2732680"/>
                  </a:lnTo>
                  <a:lnTo>
                    <a:pt x="518485" y="2695142"/>
                  </a:lnTo>
                  <a:lnTo>
                    <a:pt x="494465" y="2655852"/>
                  </a:lnTo>
                  <a:lnTo>
                    <a:pt x="472399" y="2614857"/>
                  </a:lnTo>
                  <a:lnTo>
                    <a:pt x="452373" y="2572199"/>
                  </a:lnTo>
                  <a:lnTo>
                    <a:pt x="434477" y="2527925"/>
                  </a:lnTo>
                  <a:lnTo>
                    <a:pt x="418796" y="2482077"/>
                  </a:lnTo>
                  <a:lnTo>
                    <a:pt x="417018" y="2476362"/>
                  </a:lnTo>
                  <a:lnTo>
                    <a:pt x="415240" y="2470774"/>
                  </a:lnTo>
                  <a:lnTo>
                    <a:pt x="413589" y="2465059"/>
                  </a:lnTo>
                  <a:lnTo>
                    <a:pt x="366729" y="2458259"/>
                  </a:lnTo>
                  <a:lnTo>
                    <a:pt x="321728" y="2446748"/>
                  </a:lnTo>
                  <a:lnTo>
                    <a:pt x="278793" y="2430793"/>
                  </a:lnTo>
                  <a:lnTo>
                    <a:pt x="238131" y="2410656"/>
                  </a:lnTo>
                  <a:lnTo>
                    <a:pt x="199948" y="2386601"/>
                  </a:lnTo>
                  <a:lnTo>
                    <a:pt x="164451" y="2358894"/>
                  </a:lnTo>
                  <a:lnTo>
                    <a:pt x="131847" y="2327798"/>
                  </a:lnTo>
                  <a:lnTo>
                    <a:pt x="102344" y="2293578"/>
                  </a:lnTo>
                  <a:lnTo>
                    <a:pt x="76147" y="2256496"/>
                  </a:lnTo>
                  <a:lnTo>
                    <a:pt x="53465" y="2216819"/>
                  </a:lnTo>
                  <a:lnTo>
                    <a:pt x="34503" y="2174809"/>
                  </a:lnTo>
                  <a:lnTo>
                    <a:pt x="19468" y="2130732"/>
                  </a:lnTo>
                  <a:lnTo>
                    <a:pt x="8569" y="2084850"/>
                  </a:lnTo>
                  <a:lnTo>
                    <a:pt x="2010" y="2037429"/>
                  </a:lnTo>
                  <a:lnTo>
                    <a:pt x="0" y="1988733"/>
                  </a:lnTo>
                  <a:lnTo>
                    <a:pt x="2744" y="1939025"/>
                  </a:lnTo>
                  <a:lnTo>
                    <a:pt x="9777" y="1892049"/>
                  </a:lnTo>
                  <a:lnTo>
                    <a:pt x="21030" y="1846306"/>
                  </a:lnTo>
                  <a:lnTo>
                    <a:pt x="36338" y="1802077"/>
                  </a:lnTo>
                  <a:lnTo>
                    <a:pt x="55538" y="1759645"/>
                  </a:lnTo>
                  <a:lnTo>
                    <a:pt x="78465" y="1719292"/>
                  </a:lnTo>
                  <a:lnTo>
                    <a:pt x="104956" y="1681300"/>
                  </a:lnTo>
                  <a:lnTo>
                    <a:pt x="134845" y="1645952"/>
                  </a:lnTo>
                  <a:lnTo>
                    <a:pt x="167970" y="1613529"/>
                  </a:lnTo>
                  <a:lnTo>
                    <a:pt x="204166" y="1584314"/>
                  </a:lnTo>
                  <a:lnTo>
                    <a:pt x="171430" y="1549124"/>
                  </a:lnTo>
                  <a:lnTo>
                    <a:pt x="142856" y="1511267"/>
                  </a:lnTo>
                  <a:lnTo>
                    <a:pt x="118453" y="1471091"/>
                  </a:lnTo>
                  <a:lnTo>
                    <a:pt x="98230" y="1428942"/>
                  </a:lnTo>
                  <a:lnTo>
                    <a:pt x="82198" y="1385166"/>
                  </a:lnTo>
                  <a:lnTo>
                    <a:pt x="70366" y="1340110"/>
                  </a:lnTo>
                  <a:lnTo>
                    <a:pt x="62743" y="1294120"/>
                  </a:lnTo>
                  <a:lnTo>
                    <a:pt x="59339" y="1247542"/>
                  </a:lnTo>
                  <a:lnTo>
                    <a:pt x="60162" y="1200723"/>
                  </a:lnTo>
                  <a:lnTo>
                    <a:pt x="65224" y="1154010"/>
                  </a:lnTo>
                  <a:lnTo>
                    <a:pt x="74533" y="1107748"/>
                  </a:lnTo>
                  <a:lnTo>
                    <a:pt x="88098" y="1062285"/>
                  </a:lnTo>
                  <a:lnTo>
                    <a:pt x="105930" y="1017966"/>
                  </a:lnTo>
                  <a:lnTo>
                    <a:pt x="128037" y="975137"/>
                  </a:lnTo>
                  <a:lnTo>
                    <a:pt x="154429" y="934147"/>
                  </a:lnTo>
                  <a:lnTo>
                    <a:pt x="185116" y="895339"/>
                  </a:lnTo>
                  <a:lnTo>
                    <a:pt x="220417" y="858925"/>
                  </a:lnTo>
                  <a:lnTo>
                    <a:pt x="258679" y="826830"/>
                  </a:lnTo>
                  <a:lnTo>
                    <a:pt x="299534" y="799205"/>
                  </a:lnTo>
                  <a:lnTo>
                    <a:pt x="342611" y="776202"/>
                  </a:lnTo>
                  <a:lnTo>
                    <a:pt x="387544" y="757974"/>
                  </a:lnTo>
                  <a:lnTo>
                    <a:pt x="433961" y="744670"/>
                  </a:lnTo>
                  <a:lnTo>
                    <a:pt x="481495" y="736444"/>
                  </a:lnTo>
                  <a:lnTo>
                    <a:pt x="529776" y="733445"/>
                  </a:lnTo>
                  <a:lnTo>
                    <a:pt x="578435" y="735827"/>
                  </a:lnTo>
                  <a:lnTo>
                    <a:pt x="584531" y="725921"/>
                  </a:lnTo>
                  <a:close/>
                </a:path>
                <a:path w="4605020" h="3481704">
                  <a:moveTo>
                    <a:pt x="460579" y="1692899"/>
                  </a:moveTo>
                  <a:lnTo>
                    <a:pt x="414563" y="1684269"/>
                  </a:lnTo>
                  <a:lnTo>
                    <a:pt x="369948" y="1670806"/>
                  </a:lnTo>
                  <a:lnTo>
                    <a:pt x="327055" y="1652672"/>
                  </a:lnTo>
                  <a:lnTo>
                    <a:pt x="286203" y="1630030"/>
                  </a:lnTo>
                  <a:lnTo>
                    <a:pt x="247716" y="1603041"/>
                  </a:lnTo>
                  <a:lnTo>
                    <a:pt x="211913" y="1571868"/>
                  </a:lnTo>
                </a:path>
                <a:path w="4605020" h="3481704">
                  <a:moveTo>
                    <a:pt x="539954" y="2444358"/>
                  </a:moveTo>
                  <a:lnTo>
                    <a:pt x="509732" y="2448930"/>
                  </a:lnTo>
                  <a:lnTo>
                    <a:pt x="479343" y="2451407"/>
                  </a:lnTo>
                  <a:lnTo>
                    <a:pt x="448907" y="2451788"/>
                  </a:lnTo>
                  <a:lnTo>
                    <a:pt x="418542" y="2450073"/>
                  </a:lnTo>
                </a:path>
                <a:path w="4605020" h="3481704">
                  <a:moveTo>
                    <a:pt x="1456767" y="2996211"/>
                  </a:moveTo>
                  <a:lnTo>
                    <a:pt x="1444051" y="2958420"/>
                  </a:lnTo>
                  <a:lnTo>
                    <a:pt x="1433336" y="2919949"/>
                  </a:lnTo>
                  <a:lnTo>
                    <a:pt x="1424620" y="2880881"/>
                  </a:lnTo>
                  <a:lnTo>
                    <a:pt x="1417905" y="2841297"/>
                  </a:lnTo>
                </a:path>
                <a:path w="4605020" h="3481704">
                  <a:moveTo>
                    <a:pt x="2812365" y="2925320"/>
                  </a:moveTo>
                  <a:lnTo>
                    <a:pt x="2799893" y="2963357"/>
                  </a:lnTo>
                  <a:lnTo>
                    <a:pt x="2785552" y="3000668"/>
                  </a:lnTo>
                  <a:lnTo>
                    <a:pt x="2769378" y="3037175"/>
                  </a:lnTo>
                  <a:lnTo>
                    <a:pt x="2751405" y="3072805"/>
                  </a:lnTo>
                </a:path>
                <a:path w="4605020" h="3481704">
                  <a:moveTo>
                    <a:pt x="3567888" y="2096251"/>
                  </a:moveTo>
                  <a:lnTo>
                    <a:pt x="3603426" y="2127927"/>
                  </a:lnTo>
                  <a:lnTo>
                    <a:pt x="3636184" y="2162069"/>
                  </a:lnTo>
                  <a:lnTo>
                    <a:pt x="3666100" y="2198486"/>
                  </a:lnTo>
                  <a:lnTo>
                    <a:pt x="3693110" y="2236987"/>
                  </a:lnTo>
                  <a:lnTo>
                    <a:pt x="3717151" y="2277378"/>
                  </a:lnTo>
                  <a:lnTo>
                    <a:pt x="3738160" y="2319468"/>
                  </a:lnTo>
                  <a:lnTo>
                    <a:pt x="3756073" y="2363066"/>
                  </a:lnTo>
                  <a:lnTo>
                    <a:pt x="3770828" y="2407979"/>
                  </a:lnTo>
                  <a:lnTo>
                    <a:pt x="3782361" y="2454016"/>
                  </a:lnTo>
                  <a:lnTo>
                    <a:pt x="3790609" y="2500984"/>
                  </a:lnTo>
                  <a:lnTo>
                    <a:pt x="3795508" y="2548693"/>
                  </a:lnTo>
                  <a:lnTo>
                    <a:pt x="3796996" y="2596949"/>
                  </a:lnTo>
                  <a:lnTo>
                    <a:pt x="3795009" y="2645562"/>
                  </a:lnTo>
                  <a:lnTo>
                    <a:pt x="3789485" y="2694338"/>
                  </a:lnTo>
                  <a:lnTo>
                    <a:pt x="3780359" y="2743088"/>
                  </a:lnTo>
                </a:path>
                <a:path w="4605020" h="3481704">
                  <a:moveTo>
                    <a:pt x="4495496" y="1657847"/>
                  </a:moveTo>
                  <a:lnTo>
                    <a:pt x="4462637" y="1701638"/>
                  </a:lnTo>
                  <a:lnTo>
                    <a:pt x="4426260" y="1742021"/>
                  </a:lnTo>
                  <a:lnTo>
                    <a:pt x="4386628" y="1778758"/>
                  </a:lnTo>
                  <a:lnTo>
                    <a:pt x="4344002" y="1811613"/>
                  </a:lnTo>
                  <a:lnTo>
                    <a:pt x="4298646" y="1840346"/>
                  </a:lnTo>
                </a:path>
                <a:path w="4605020" h="3481704">
                  <a:moveTo>
                    <a:pt x="4308679" y="781547"/>
                  </a:moveTo>
                  <a:lnTo>
                    <a:pt x="4306923" y="807594"/>
                  </a:lnTo>
                  <a:lnTo>
                    <a:pt x="4303964" y="833522"/>
                  </a:lnTo>
                  <a:lnTo>
                    <a:pt x="4299839" y="859307"/>
                  </a:lnTo>
                  <a:lnTo>
                    <a:pt x="4294582" y="884925"/>
                  </a:lnTo>
                </a:path>
                <a:path w="4605020" h="3481704">
                  <a:moveTo>
                    <a:pt x="3375991" y="455030"/>
                  </a:moveTo>
                  <a:lnTo>
                    <a:pt x="3399385" y="423923"/>
                  </a:lnTo>
                  <a:lnTo>
                    <a:pt x="3424743" y="394674"/>
                  </a:lnTo>
                  <a:lnTo>
                    <a:pt x="3451983" y="367376"/>
                  </a:lnTo>
                  <a:lnTo>
                    <a:pt x="3481020" y="342127"/>
                  </a:lnTo>
                </a:path>
                <a:path w="4605020" h="3481704">
                  <a:moveTo>
                    <a:pt x="2643582" y="360669"/>
                  </a:moveTo>
                  <a:lnTo>
                    <a:pt x="2656671" y="333295"/>
                  </a:lnTo>
                  <a:lnTo>
                    <a:pt x="2671332" y="306837"/>
                  </a:lnTo>
                  <a:lnTo>
                    <a:pt x="2687516" y="281356"/>
                  </a:lnTo>
                  <a:lnTo>
                    <a:pt x="2705177" y="256910"/>
                  </a:lnTo>
                </a:path>
                <a:path w="4605020" h="3481704">
                  <a:moveTo>
                    <a:pt x="1791539" y="215381"/>
                  </a:moveTo>
                  <a:lnTo>
                    <a:pt x="1822388" y="246965"/>
                  </a:lnTo>
                  <a:lnTo>
                    <a:pt x="1851261" y="280501"/>
                  </a:lnTo>
                  <a:lnTo>
                    <a:pt x="1878086" y="315894"/>
                  </a:lnTo>
                  <a:lnTo>
                    <a:pt x="1902791" y="353049"/>
                  </a:lnTo>
                </a:path>
                <a:path w="4605020" h="3481704">
                  <a:moveTo>
                    <a:pt x="583261" y="845047"/>
                  </a:moveTo>
                  <a:lnTo>
                    <a:pt x="581906" y="815290"/>
                  </a:lnTo>
                  <a:lnTo>
                    <a:pt x="581658" y="785484"/>
                  </a:lnTo>
                  <a:lnTo>
                    <a:pt x="582529" y="755679"/>
                  </a:lnTo>
                  <a:lnTo>
                    <a:pt x="584531" y="725921"/>
                  </a:lnTo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489954" y="1925574"/>
              <a:ext cx="1076325" cy="1618615"/>
            </a:xfrm>
            <a:custGeom>
              <a:avLst/>
              <a:gdLst/>
              <a:ahLst/>
              <a:cxnLst/>
              <a:rect l="l" t="t" r="r" b="b"/>
              <a:pathLst>
                <a:path w="1076325" h="1618614">
                  <a:moveTo>
                    <a:pt x="1075944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1075944" y="1618488"/>
                  </a:lnTo>
                  <a:lnTo>
                    <a:pt x="1075944" y="0"/>
                  </a:lnTo>
                  <a:close/>
                </a:path>
              </a:pathLst>
            </a:custGeom>
            <a:solidFill>
              <a:srgbClr val="E0F9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489954" y="1925574"/>
              <a:ext cx="1076325" cy="1618615"/>
            </a:xfrm>
            <a:custGeom>
              <a:avLst/>
              <a:gdLst/>
              <a:ahLst/>
              <a:cxnLst/>
              <a:rect l="l" t="t" r="r" b="b"/>
              <a:pathLst>
                <a:path w="1076325" h="1618614">
                  <a:moveTo>
                    <a:pt x="0" y="1618488"/>
                  </a:moveTo>
                  <a:lnTo>
                    <a:pt x="1075944" y="1618488"/>
                  </a:lnTo>
                  <a:lnTo>
                    <a:pt x="1075944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25908">
              <a:solidFill>
                <a:srgbClr val="35710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504432" y="2546604"/>
              <a:ext cx="1001268" cy="100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1811972" y="1912556"/>
            <a:ext cx="1102360" cy="1644650"/>
            <a:chOff x="1811972" y="1912556"/>
            <a:chExt cx="1102360" cy="1644650"/>
          </a:xfrm>
        </p:grpSpPr>
        <p:sp>
          <p:nvSpPr>
            <p:cNvPr id="10" name="object 10"/>
            <p:cNvSpPr/>
            <p:nvPr/>
          </p:nvSpPr>
          <p:spPr>
            <a:xfrm>
              <a:off x="1824990" y="1925574"/>
              <a:ext cx="1076325" cy="1618615"/>
            </a:xfrm>
            <a:custGeom>
              <a:avLst/>
              <a:gdLst/>
              <a:ahLst/>
              <a:cxnLst/>
              <a:rect l="l" t="t" r="r" b="b"/>
              <a:pathLst>
                <a:path w="1076325" h="1618614">
                  <a:moveTo>
                    <a:pt x="1075944" y="0"/>
                  </a:moveTo>
                  <a:lnTo>
                    <a:pt x="0" y="0"/>
                  </a:lnTo>
                  <a:lnTo>
                    <a:pt x="0" y="1618488"/>
                  </a:lnTo>
                  <a:lnTo>
                    <a:pt x="1075944" y="1618488"/>
                  </a:lnTo>
                  <a:lnTo>
                    <a:pt x="1075944" y="0"/>
                  </a:lnTo>
                  <a:close/>
                </a:path>
              </a:pathLst>
            </a:custGeom>
            <a:solidFill>
              <a:srgbClr val="E0F9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24990" y="1925574"/>
              <a:ext cx="1076325" cy="1618615"/>
            </a:xfrm>
            <a:custGeom>
              <a:avLst/>
              <a:gdLst/>
              <a:ahLst/>
              <a:cxnLst/>
              <a:rect l="l" t="t" r="r" b="b"/>
              <a:pathLst>
                <a:path w="1076325" h="1618614">
                  <a:moveTo>
                    <a:pt x="0" y="1618488"/>
                  </a:moveTo>
                  <a:lnTo>
                    <a:pt x="1075944" y="1618488"/>
                  </a:lnTo>
                  <a:lnTo>
                    <a:pt x="1075944" y="0"/>
                  </a:lnTo>
                  <a:lnTo>
                    <a:pt x="0" y="0"/>
                  </a:lnTo>
                  <a:lnTo>
                    <a:pt x="0" y="1618488"/>
                  </a:lnTo>
                  <a:close/>
                </a:path>
              </a:pathLst>
            </a:custGeom>
            <a:ln w="25907">
              <a:solidFill>
                <a:srgbClr val="4FAA1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880616" y="2002536"/>
              <a:ext cx="1001268" cy="10012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15544" y="373125"/>
            <a:ext cx="713422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739900" algn="l"/>
                <a:tab pos="1892935" algn="l"/>
                <a:tab pos="3853179" algn="l"/>
                <a:tab pos="5349875" algn="l"/>
                <a:tab pos="6597015" algn="l"/>
              </a:tabLst>
            </a:pPr>
            <a:r>
              <a:rPr dirty="0" sz="2800" spc="459"/>
              <a:t>D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235"/>
              <a:t>a</a:t>
            </a:r>
            <a:r>
              <a:rPr dirty="0" sz="2800" spc="340"/>
              <a:t>b</a:t>
            </a:r>
            <a:r>
              <a:rPr dirty="0" sz="2800" spc="235"/>
              <a:t>a</a:t>
            </a:r>
            <a:r>
              <a:rPr dirty="0" sz="2800" spc="335"/>
              <a:t>s</a:t>
            </a:r>
            <a:r>
              <a:rPr dirty="0" sz="2800" spc="-80"/>
              <a:t>e</a:t>
            </a:r>
            <a:r>
              <a:rPr dirty="0" sz="2800"/>
              <a:t>		</a:t>
            </a:r>
            <a:r>
              <a:rPr dirty="0" sz="2800" spc="600"/>
              <a:t>M</a:t>
            </a:r>
            <a:r>
              <a:rPr dirty="0" sz="2800" spc="105"/>
              <a:t>i</a:t>
            </a:r>
            <a:r>
              <a:rPr dirty="0" sz="2800" spc="470"/>
              <a:t>g</a:t>
            </a:r>
            <a:r>
              <a:rPr dirty="0" sz="2800" spc="165"/>
              <a:t>r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85"/>
              <a:t>o</a:t>
            </a:r>
            <a:r>
              <a:rPr dirty="0" sz="2800" spc="55"/>
              <a:t>n</a:t>
            </a:r>
            <a:r>
              <a:rPr dirty="0" sz="2800"/>
              <a:t>	</a:t>
            </a:r>
            <a:r>
              <a:rPr dirty="0" sz="2800" spc="505"/>
              <a:t>S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75"/>
              <a:t>v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-254"/>
              <a:t>(</a:t>
            </a:r>
            <a:r>
              <a:rPr dirty="0" sz="2800" spc="-545"/>
              <a:t> </a:t>
            </a:r>
            <a:r>
              <a:rPr dirty="0" sz="2800" spc="459"/>
              <a:t>D</a:t>
            </a:r>
            <a:r>
              <a:rPr dirty="0" sz="2800" spc="600"/>
              <a:t>M</a:t>
            </a:r>
            <a:r>
              <a:rPr dirty="0" sz="2800" spc="505"/>
              <a:t>S</a:t>
            </a:r>
            <a:r>
              <a:rPr dirty="0" sz="2800" spc="-254"/>
              <a:t>)</a:t>
            </a:r>
            <a:r>
              <a:rPr dirty="0" sz="2800"/>
              <a:t>	</a:t>
            </a:r>
            <a:r>
              <a:rPr dirty="0" sz="2800" spc="240"/>
              <a:t>f</a:t>
            </a:r>
            <a:r>
              <a:rPr dirty="0" sz="2800" spc="375"/>
              <a:t>o</a:t>
            </a:r>
            <a:r>
              <a:rPr dirty="0" sz="2800" spc="-110"/>
              <a:t>r  </a:t>
            </a:r>
            <a:r>
              <a:rPr dirty="0" sz="2800" spc="225"/>
              <a:t>granular	</a:t>
            </a:r>
            <a:r>
              <a:rPr dirty="0" sz="2800" spc="195"/>
              <a:t>replication</a:t>
            </a:r>
            <a:endParaRPr sz="2800"/>
          </a:p>
        </p:txBody>
      </p:sp>
      <p:sp>
        <p:nvSpPr>
          <p:cNvPr id="14" name="object 14"/>
          <p:cNvSpPr txBox="1"/>
          <p:nvPr/>
        </p:nvSpPr>
        <p:spPr>
          <a:xfrm>
            <a:off x="4221226" y="3566236"/>
            <a:ext cx="141097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14">
                <a:solidFill>
                  <a:srgbClr val="FFFFFF"/>
                </a:solidFill>
                <a:latin typeface="Trebuchet MS"/>
                <a:cs typeface="Trebuchet MS"/>
              </a:rPr>
              <a:t>DMS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12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instance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45919" y="3561715"/>
            <a:ext cx="496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60">
                <a:solidFill>
                  <a:srgbClr val="FFFFFF"/>
                </a:solidFill>
                <a:latin typeface="Trebuchet MS"/>
                <a:cs typeface="Trebuchet MS"/>
              </a:rPr>
              <a:t>Sou</a:t>
            </a:r>
            <a:r>
              <a:rPr dirty="0" sz="1200" spc="-3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200" spc="-4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2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2457" y="3569334"/>
            <a:ext cx="47688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arget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938464" y="1264856"/>
            <a:ext cx="854075" cy="329565"/>
            <a:chOff x="1938464" y="1264856"/>
            <a:chExt cx="854075" cy="329565"/>
          </a:xfrm>
        </p:grpSpPr>
        <p:sp>
          <p:nvSpPr>
            <p:cNvPr id="18" name="object 18"/>
            <p:cNvSpPr/>
            <p:nvPr/>
          </p:nvSpPr>
          <p:spPr>
            <a:xfrm>
              <a:off x="1951481" y="1277874"/>
              <a:ext cx="828040" cy="303530"/>
            </a:xfrm>
            <a:custGeom>
              <a:avLst/>
              <a:gdLst/>
              <a:ahLst/>
              <a:cxnLst/>
              <a:rect l="l" t="t" r="r" b="b"/>
              <a:pathLst>
                <a:path w="828039" h="303530">
                  <a:moveTo>
                    <a:pt x="413766" y="0"/>
                  </a:moveTo>
                  <a:lnTo>
                    <a:pt x="346661" y="1986"/>
                  </a:lnTo>
                  <a:lnTo>
                    <a:pt x="283000" y="7735"/>
                  </a:lnTo>
                  <a:lnTo>
                    <a:pt x="223635" y="16935"/>
                  </a:lnTo>
                  <a:lnTo>
                    <a:pt x="169420" y="29272"/>
                  </a:lnTo>
                  <a:lnTo>
                    <a:pt x="121205" y="44434"/>
                  </a:lnTo>
                  <a:lnTo>
                    <a:pt x="79845" y="62106"/>
                  </a:lnTo>
                  <a:lnTo>
                    <a:pt x="46192" y="81975"/>
                  </a:lnTo>
                  <a:lnTo>
                    <a:pt x="5416" y="127054"/>
                  </a:lnTo>
                  <a:lnTo>
                    <a:pt x="0" y="151637"/>
                  </a:lnTo>
                  <a:lnTo>
                    <a:pt x="5416" y="176221"/>
                  </a:lnTo>
                  <a:lnTo>
                    <a:pt x="46192" y="221300"/>
                  </a:lnTo>
                  <a:lnTo>
                    <a:pt x="79845" y="241169"/>
                  </a:lnTo>
                  <a:lnTo>
                    <a:pt x="121205" y="258841"/>
                  </a:lnTo>
                  <a:lnTo>
                    <a:pt x="169420" y="274003"/>
                  </a:lnTo>
                  <a:lnTo>
                    <a:pt x="223635" y="286340"/>
                  </a:lnTo>
                  <a:lnTo>
                    <a:pt x="283000" y="295540"/>
                  </a:lnTo>
                  <a:lnTo>
                    <a:pt x="346661" y="301289"/>
                  </a:lnTo>
                  <a:lnTo>
                    <a:pt x="413766" y="303275"/>
                  </a:lnTo>
                  <a:lnTo>
                    <a:pt x="480870" y="301289"/>
                  </a:lnTo>
                  <a:lnTo>
                    <a:pt x="544531" y="295540"/>
                  </a:lnTo>
                  <a:lnTo>
                    <a:pt x="603896" y="286340"/>
                  </a:lnTo>
                  <a:lnTo>
                    <a:pt x="658111" y="274003"/>
                  </a:lnTo>
                  <a:lnTo>
                    <a:pt x="706326" y="258841"/>
                  </a:lnTo>
                  <a:lnTo>
                    <a:pt x="747686" y="241169"/>
                  </a:lnTo>
                  <a:lnTo>
                    <a:pt x="781339" y="221300"/>
                  </a:lnTo>
                  <a:lnTo>
                    <a:pt x="822115" y="176221"/>
                  </a:lnTo>
                  <a:lnTo>
                    <a:pt x="827532" y="151637"/>
                  </a:lnTo>
                  <a:lnTo>
                    <a:pt x="822115" y="127054"/>
                  </a:lnTo>
                  <a:lnTo>
                    <a:pt x="781339" y="81975"/>
                  </a:lnTo>
                  <a:lnTo>
                    <a:pt x="747686" y="62106"/>
                  </a:lnTo>
                  <a:lnTo>
                    <a:pt x="706326" y="44434"/>
                  </a:lnTo>
                  <a:lnTo>
                    <a:pt x="658111" y="29272"/>
                  </a:lnTo>
                  <a:lnTo>
                    <a:pt x="603896" y="16935"/>
                  </a:lnTo>
                  <a:lnTo>
                    <a:pt x="544531" y="7735"/>
                  </a:lnTo>
                  <a:lnTo>
                    <a:pt x="480870" y="1986"/>
                  </a:lnTo>
                  <a:lnTo>
                    <a:pt x="41376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951481" y="1277874"/>
              <a:ext cx="828040" cy="303530"/>
            </a:xfrm>
            <a:custGeom>
              <a:avLst/>
              <a:gdLst/>
              <a:ahLst/>
              <a:cxnLst/>
              <a:rect l="l" t="t" r="r" b="b"/>
              <a:pathLst>
                <a:path w="828039" h="303530">
                  <a:moveTo>
                    <a:pt x="0" y="151637"/>
                  </a:moveTo>
                  <a:lnTo>
                    <a:pt x="21098" y="103729"/>
                  </a:lnTo>
                  <a:lnTo>
                    <a:pt x="79845" y="62106"/>
                  </a:lnTo>
                  <a:lnTo>
                    <a:pt x="121205" y="44434"/>
                  </a:lnTo>
                  <a:lnTo>
                    <a:pt x="169420" y="29272"/>
                  </a:lnTo>
                  <a:lnTo>
                    <a:pt x="223635" y="16935"/>
                  </a:lnTo>
                  <a:lnTo>
                    <a:pt x="283000" y="7735"/>
                  </a:lnTo>
                  <a:lnTo>
                    <a:pt x="346661" y="1986"/>
                  </a:lnTo>
                  <a:lnTo>
                    <a:pt x="413766" y="0"/>
                  </a:lnTo>
                  <a:lnTo>
                    <a:pt x="480870" y="1986"/>
                  </a:lnTo>
                  <a:lnTo>
                    <a:pt x="544531" y="7735"/>
                  </a:lnTo>
                  <a:lnTo>
                    <a:pt x="603896" y="16935"/>
                  </a:lnTo>
                  <a:lnTo>
                    <a:pt x="658111" y="29272"/>
                  </a:lnTo>
                  <a:lnTo>
                    <a:pt x="706326" y="44434"/>
                  </a:lnTo>
                  <a:lnTo>
                    <a:pt x="747686" y="62106"/>
                  </a:lnTo>
                  <a:lnTo>
                    <a:pt x="781339" y="81975"/>
                  </a:lnTo>
                  <a:lnTo>
                    <a:pt x="822115" y="127054"/>
                  </a:lnTo>
                  <a:lnTo>
                    <a:pt x="827532" y="151637"/>
                  </a:lnTo>
                  <a:lnTo>
                    <a:pt x="822115" y="176221"/>
                  </a:lnTo>
                  <a:lnTo>
                    <a:pt x="781339" y="221300"/>
                  </a:lnTo>
                  <a:lnTo>
                    <a:pt x="747686" y="241169"/>
                  </a:lnTo>
                  <a:lnTo>
                    <a:pt x="706326" y="258841"/>
                  </a:lnTo>
                  <a:lnTo>
                    <a:pt x="658111" y="274003"/>
                  </a:lnTo>
                  <a:lnTo>
                    <a:pt x="603896" y="286340"/>
                  </a:lnTo>
                  <a:lnTo>
                    <a:pt x="544531" y="295540"/>
                  </a:lnTo>
                  <a:lnTo>
                    <a:pt x="480870" y="301289"/>
                  </a:lnTo>
                  <a:lnTo>
                    <a:pt x="413766" y="303275"/>
                  </a:lnTo>
                  <a:lnTo>
                    <a:pt x="346661" y="301289"/>
                  </a:lnTo>
                  <a:lnTo>
                    <a:pt x="283000" y="295540"/>
                  </a:lnTo>
                  <a:lnTo>
                    <a:pt x="223635" y="286340"/>
                  </a:lnTo>
                  <a:lnTo>
                    <a:pt x="169420" y="274003"/>
                  </a:lnTo>
                  <a:lnTo>
                    <a:pt x="121205" y="258841"/>
                  </a:lnTo>
                  <a:lnTo>
                    <a:pt x="79845" y="241169"/>
                  </a:lnTo>
                  <a:lnTo>
                    <a:pt x="46192" y="221300"/>
                  </a:lnTo>
                  <a:lnTo>
                    <a:pt x="5416" y="176221"/>
                  </a:lnTo>
                  <a:lnTo>
                    <a:pt x="0" y="151637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181860" y="1347977"/>
            <a:ext cx="365760" cy="1479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00" spc="4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800" spc="3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800" spc="2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8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8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800" spc="-1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49716" y="1575625"/>
            <a:ext cx="319405" cy="1166495"/>
            <a:chOff x="2049716" y="1575625"/>
            <a:chExt cx="319405" cy="1166495"/>
          </a:xfrm>
        </p:grpSpPr>
        <p:sp>
          <p:nvSpPr>
            <p:cNvPr id="22" name="object 22"/>
            <p:cNvSpPr/>
            <p:nvPr/>
          </p:nvSpPr>
          <p:spPr>
            <a:xfrm>
              <a:off x="2362200" y="1580388"/>
              <a:ext cx="2540" cy="344805"/>
            </a:xfrm>
            <a:custGeom>
              <a:avLst/>
              <a:gdLst/>
              <a:ahLst/>
              <a:cxnLst/>
              <a:rect l="l" t="t" r="r" b="b"/>
              <a:pathLst>
                <a:path w="2539" h="344805">
                  <a:moveTo>
                    <a:pt x="2158" y="0"/>
                  </a:moveTo>
                  <a:lnTo>
                    <a:pt x="0" y="344424"/>
                  </a:lnTo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62734" y="2582418"/>
              <a:ext cx="203200" cy="146685"/>
            </a:xfrm>
            <a:custGeom>
              <a:avLst/>
              <a:gdLst/>
              <a:ahLst/>
              <a:cxnLst/>
              <a:rect l="l" t="t" r="r" b="b"/>
              <a:pathLst>
                <a:path w="203200" h="146685">
                  <a:moveTo>
                    <a:pt x="202692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202692" y="146304"/>
                  </a:lnTo>
                  <a:lnTo>
                    <a:pt x="202692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062734" y="2582418"/>
              <a:ext cx="203200" cy="146685"/>
            </a:xfrm>
            <a:custGeom>
              <a:avLst/>
              <a:gdLst/>
              <a:ahLst/>
              <a:cxnLst/>
              <a:rect l="l" t="t" r="r" b="b"/>
              <a:pathLst>
                <a:path w="203200" h="146685">
                  <a:moveTo>
                    <a:pt x="0" y="146304"/>
                  </a:moveTo>
                  <a:lnTo>
                    <a:pt x="202692" y="146304"/>
                  </a:lnTo>
                  <a:lnTo>
                    <a:pt x="202692" y="0"/>
                  </a:lnTo>
                  <a:lnTo>
                    <a:pt x="0" y="0"/>
                  </a:lnTo>
                  <a:lnTo>
                    <a:pt x="0" y="1463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2120773" y="2585720"/>
            <a:ext cx="965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Trebuchet MS"/>
                <a:cs typeface="Trebuchet MS"/>
              </a:rPr>
              <a:t>t1</a:t>
            </a:r>
            <a:endParaRPr sz="650">
              <a:latin typeface="Trebuchet MS"/>
              <a:cs typeface="Trebuchet M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445956" y="2569400"/>
            <a:ext cx="227329" cy="172720"/>
            <a:chOff x="2445956" y="2569400"/>
            <a:chExt cx="227329" cy="172720"/>
          </a:xfrm>
        </p:grpSpPr>
        <p:sp>
          <p:nvSpPr>
            <p:cNvPr id="27" name="object 27"/>
            <p:cNvSpPr/>
            <p:nvPr/>
          </p:nvSpPr>
          <p:spPr>
            <a:xfrm>
              <a:off x="2458974" y="2582418"/>
              <a:ext cx="201295" cy="146685"/>
            </a:xfrm>
            <a:custGeom>
              <a:avLst/>
              <a:gdLst/>
              <a:ahLst/>
              <a:cxnLst/>
              <a:rect l="l" t="t" r="r" b="b"/>
              <a:pathLst>
                <a:path w="201294" h="146685">
                  <a:moveTo>
                    <a:pt x="201168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201168" y="146304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458974" y="2582418"/>
              <a:ext cx="201295" cy="146685"/>
            </a:xfrm>
            <a:custGeom>
              <a:avLst/>
              <a:gdLst/>
              <a:ahLst/>
              <a:cxnLst/>
              <a:rect l="l" t="t" r="r" b="b"/>
              <a:pathLst>
                <a:path w="201294" h="146685">
                  <a:moveTo>
                    <a:pt x="0" y="146304"/>
                  </a:moveTo>
                  <a:lnTo>
                    <a:pt x="201168" y="146304"/>
                  </a:lnTo>
                  <a:lnTo>
                    <a:pt x="201168" y="0"/>
                  </a:lnTo>
                  <a:lnTo>
                    <a:pt x="0" y="0"/>
                  </a:lnTo>
                  <a:lnTo>
                    <a:pt x="0" y="1463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2515870" y="2585720"/>
            <a:ext cx="965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Trebuchet MS"/>
                <a:cs typeface="Trebuchet MS"/>
              </a:rPr>
              <a:t>t2</a:t>
            </a:r>
            <a:endParaRPr sz="65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081720" y="1821052"/>
            <a:ext cx="4826635" cy="1466215"/>
            <a:chOff x="2081720" y="1821052"/>
            <a:chExt cx="4826635" cy="1466215"/>
          </a:xfrm>
        </p:grpSpPr>
        <p:sp>
          <p:nvSpPr>
            <p:cNvPr id="31" name="object 31"/>
            <p:cNvSpPr/>
            <p:nvPr/>
          </p:nvSpPr>
          <p:spPr>
            <a:xfrm>
              <a:off x="2157983" y="2725927"/>
              <a:ext cx="120650" cy="314325"/>
            </a:xfrm>
            <a:custGeom>
              <a:avLst/>
              <a:gdLst/>
              <a:ahLst/>
              <a:cxnLst/>
              <a:rect l="l" t="t" r="r" b="b"/>
              <a:pathLst>
                <a:path w="120650" h="314325">
                  <a:moveTo>
                    <a:pt x="78465" y="243328"/>
                  </a:moveTo>
                  <a:lnTo>
                    <a:pt x="48260" y="253238"/>
                  </a:lnTo>
                  <a:lnTo>
                    <a:pt x="108204" y="313817"/>
                  </a:lnTo>
                  <a:lnTo>
                    <a:pt x="116826" y="255397"/>
                  </a:lnTo>
                  <a:lnTo>
                    <a:pt x="82423" y="255397"/>
                  </a:lnTo>
                  <a:lnTo>
                    <a:pt x="78465" y="243328"/>
                  </a:lnTo>
                  <a:close/>
                </a:path>
                <a:path w="120650" h="314325">
                  <a:moveTo>
                    <a:pt x="90531" y="239370"/>
                  </a:moveTo>
                  <a:lnTo>
                    <a:pt x="78465" y="243328"/>
                  </a:lnTo>
                  <a:lnTo>
                    <a:pt x="82423" y="255397"/>
                  </a:lnTo>
                  <a:lnTo>
                    <a:pt x="94488" y="251460"/>
                  </a:lnTo>
                  <a:lnTo>
                    <a:pt x="90531" y="239370"/>
                  </a:lnTo>
                  <a:close/>
                </a:path>
                <a:path w="120650" h="314325">
                  <a:moveTo>
                    <a:pt x="120650" y="229489"/>
                  </a:moveTo>
                  <a:lnTo>
                    <a:pt x="90531" y="239370"/>
                  </a:lnTo>
                  <a:lnTo>
                    <a:pt x="94488" y="251460"/>
                  </a:lnTo>
                  <a:lnTo>
                    <a:pt x="82423" y="255397"/>
                  </a:lnTo>
                  <a:lnTo>
                    <a:pt x="116826" y="255397"/>
                  </a:lnTo>
                  <a:lnTo>
                    <a:pt x="120650" y="229489"/>
                  </a:lnTo>
                  <a:close/>
                </a:path>
                <a:path w="120650" h="314325">
                  <a:moveTo>
                    <a:pt x="12192" y="0"/>
                  </a:moveTo>
                  <a:lnTo>
                    <a:pt x="0" y="4064"/>
                  </a:lnTo>
                  <a:lnTo>
                    <a:pt x="78465" y="243328"/>
                  </a:lnTo>
                  <a:lnTo>
                    <a:pt x="90531" y="239370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094737" y="3041141"/>
              <a:ext cx="342900" cy="233045"/>
            </a:xfrm>
            <a:custGeom>
              <a:avLst/>
              <a:gdLst/>
              <a:ahLst/>
              <a:cxnLst/>
              <a:rect l="l" t="t" r="r" b="b"/>
              <a:pathLst>
                <a:path w="342900" h="233045">
                  <a:moveTo>
                    <a:pt x="342900" y="0"/>
                  </a:moveTo>
                  <a:lnTo>
                    <a:pt x="0" y="0"/>
                  </a:lnTo>
                  <a:lnTo>
                    <a:pt x="0" y="220599"/>
                  </a:lnTo>
                  <a:lnTo>
                    <a:pt x="56926" y="231039"/>
                  </a:lnTo>
                  <a:lnTo>
                    <a:pt x="101798" y="233043"/>
                  </a:lnTo>
                  <a:lnTo>
                    <a:pt x="138633" y="228780"/>
                  </a:lnTo>
                  <a:lnTo>
                    <a:pt x="171450" y="220424"/>
                  </a:lnTo>
                  <a:lnTo>
                    <a:pt x="204266" y="210145"/>
                  </a:lnTo>
                  <a:lnTo>
                    <a:pt x="241101" y="200114"/>
                  </a:lnTo>
                  <a:lnTo>
                    <a:pt x="285973" y="192503"/>
                  </a:lnTo>
                  <a:lnTo>
                    <a:pt x="342900" y="189483"/>
                  </a:lnTo>
                  <a:lnTo>
                    <a:pt x="342900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94737" y="3041141"/>
              <a:ext cx="342900" cy="233045"/>
            </a:xfrm>
            <a:custGeom>
              <a:avLst/>
              <a:gdLst/>
              <a:ahLst/>
              <a:cxnLst/>
              <a:rect l="l" t="t" r="r" b="b"/>
              <a:pathLst>
                <a:path w="342900" h="233045">
                  <a:moveTo>
                    <a:pt x="0" y="0"/>
                  </a:moveTo>
                  <a:lnTo>
                    <a:pt x="342900" y="0"/>
                  </a:lnTo>
                  <a:lnTo>
                    <a:pt x="342900" y="189483"/>
                  </a:lnTo>
                  <a:lnTo>
                    <a:pt x="285973" y="192503"/>
                  </a:lnTo>
                  <a:lnTo>
                    <a:pt x="241101" y="200114"/>
                  </a:lnTo>
                  <a:lnTo>
                    <a:pt x="204266" y="210145"/>
                  </a:lnTo>
                  <a:lnTo>
                    <a:pt x="171450" y="220424"/>
                  </a:lnTo>
                  <a:lnTo>
                    <a:pt x="138633" y="228780"/>
                  </a:lnTo>
                  <a:lnTo>
                    <a:pt x="101798" y="233043"/>
                  </a:lnTo>
                  <a:lnTo>
                    <a:pt x="56926" y="231039"/>
                  </a:lnTo>
                  <a:lnTo>
                    <a:pt x="0" y="220599"/>
                  </a:lnTo>
                  <a:lnTo>
                    <a:pt x="0" y="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146173" y="1821052"/>
              <a:ext cx="429895" cy="1219200"/>
            </a:xfrm>
            <a:custGeom>
              <a:avLst/>
              <a:gdLst/>
              <a:ahLst/>
              <a:cxnLst/>
              <a:rect l="l" t="t" r="r" b="b"/>
              <a:pathLst>
                <a:path w="429894" h="1219200">
                  <a:moveTo>
                    <a:pt x="417449" y="911225"/>
                  </a:moveTo>
                  <a:lnTo>
                    <a:pt x="408178" y="902589"/>
                  </a:lnTo>
                  <a:lnTo>
                    <a:pt x="167538" y="1158798"/>
                  </a:lnTo>
                  <a:lnTo>
                    <a:pt x="144399" y="1137031"/>
                  </a:lnTo>
                  <a:lnTo>
                    <a:pt x="120015" y="1218692"/>
                  </a:lnTo>
                  <a:lnTo>
                    <a:pt x="199898" y="1189228"/>
                  </a:lnTo>
                  <a:lnTo>
                    <a:pt x="186524" y="1176655"/>
                  </a:lnTo>
                  <a:lnTo>
                    <a:pt x="176758" y="1167485"/>
                  </a:lnTo>
                  <a:lnTo>
                    <a:pt x="417449" y="911225"/>
                  </a:lnTo>
                  <a:close/>
                </a:path>
                <a:path w="429894" h="1219200">
                  <a:moveTo>
                    <a:pt x="429895" y="677926"/>
                  </a:moveTo>
                  <a:lnTo>
                    <a:pt x="399135" y="685876"/>
                  </a:lnTo>
                  <a:lnTo>
                    <a:pt x="222123" y="127"/>
                  </a:lnTo>
                  <a:lnTo>
                    <a:pt x="215087" y="1892"/>
                  </a:lnTo>
                  <a:lnTo>
                    <a:pt x="207772" y="0"/>
                  </a:lnTo>
                  <a:lnTo>
                    <a:pt x="30861" y="685901"/>
                  </a:lnTo>
                  <a:lnTo>
                    <a:pt x="0" y="677926"/>
                  </a:lnTo>
                  <a:lnTo>
                    <a:pt x="17907" y="761238"/>
                  </a:lnTo>
                  <a:lnTo>
                    <a:pt x="69913" y="701421"/>
                  </a:lnTo>
                  <a:lnTo>
                    <a:pt x="73787" y="696976"/>
                  </a:lnTo>
                  <a:lnTo>
                    <a:pt x="43065" y="689051"/>
                  </a:lnTo>
                  <a:lnTo>
                    <a:pt x="214998" y="22872"/>
                  </a:lnTo>
                  <a:lnTo>
                    <a:pt x="386816" y="689051"/>
                  </a:lnTo>
                  <a:lnTo>
                    <a:pt x="356108" y="696976"/>
                  </a:lnTo>
                  <a:lnTo>
                    <a:pt x="412115" y="761238"/>
                  </a:lnTo>
                  <a:lnTo>
                    <a:pt x="424878" y="701421"/>
                  </a:lnTo>
                  <a:lnTo>
                    <a:pt x="429895" y="6779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694169" y="2917697"/>
              <a:ext cx="201295" cy="144780"/>
            </a:xfrm>
            <a:custGeom>
              <a:avLst/>
              <a:gdLst/>
              <a:ahLst/>
              <a:cxnLst/>
              <a:rect l="l" t="t" r="r" b="b"/>
              <a:pathLst>
                <a:path w="201295" h="144780">
                  <a:moveTo>
                    <a:pt x="201168" y="0"/>
                  </a:moveTo>
                  <a:lnTo>
                    <a:pt x="0" y="0"/>
                  </a:lnTo>
                  <a:lnTo>
                    <a:pt x="0" y="144780"/>
                  </a:lnTo>
                  <a:lnTo>
                    <a:pt x="201168" y="144780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694169" y="2917697"/>
              <a:ext cx="201295" cy="144780"/>
            </a:xfrm>
            <a:custGeom>
              <a:avLst/>
              <a:gdLst/>
              <a:ahLst/>
              <a:cxnLst/>
              <a:rect l="l" t="t" r="r" b="b"/>
              <a:pathLst>
                <a:path w="201295" h="144780">
                  <a:moveTo>
                    <a:pt x="0" y="144780"/>
                  </a:moveTo>
                  <a:lnTo>
                    <a:pt x="201168" y="144780"/>
                  </a:lnTo>
                  <a:lnTo>
                    <a:pt x="201168" y="0"/>
                  </a:lnTo>
                  <a:lnTo>
                    <a:pt x="0" y="0"/>
                  </a:lnTo>
                  <a:lnTo>
                    <a:pt x="0" y="144780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739508" y="2920110"/>
            <a:ext cx="1092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Trebuchet MS"/>
                <a:cs typeface="Trebuchet MS"/>
              </a:rPr>
              <a:t>t1</a:t>
            </a:r>
            <a:endParaRPr sz="650">
              <a:latin typeface="Trebuchet MS"/>
              <a:cs typeface="Trebuchet M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7040880" y="3011423"/>
            <a:ext cx="227329" cy="160020"/>
            <a:chOff x="7040880" y="3011423"/>
            <a:chExt cx="227329" cy="160020"/>
          </a:xfrm>
        </p:grpSpPr>
        <p:sp>
          <p:nvSpPr>
            <p:cNvPr id="39" name="object 39"/>
            <p:cNvSpPr/>
            <p:nvPr/>
          </p:nvSpPr>
          <p:spPr>
            <a:xfrm>
              <a:off x="7053834" y="3024377"/>
              <a:ext cx="201295" cy="134620"/>
            </a:xfrm>
            <a:custGeom>
              <a:avLst/>
              <a:gdLst/>
              <a:ahLst/>
              <a:cxnLst/>
              <a:rect l="l" t="t" r="r" b="b"/>
              <a:pathLst>
                <a:path w="201295" h="134619">
                  <a:moveTo>
                    <a:pt x="201168" y="0"/>
                  </a:moveTo>
                  <a:lnTo>
                    <a:pt x="0" y="0"/>
                  </a:lnTo>
                  <a:lnTo>
                    <a:pt x="0" y="134112"/>
                  </a:lnTo>
                  <a:lnTo>
                    <a:pt x="201168" y="134112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7053834" y="3024377"/>
              <a:ext cx="201295" cy="134620"/>
            </a:xfrm>
            <a:custGeom>
              <a:avLst/>
              <a:gdLst/>
              <a:ahLst/>
              <a:cxnLst/>
              <a:rect l="l" t="t" r="r" b="b"/>
              <a:pathLst>
                <a:path w="201295" h="134619">
                  <a:moveTo>
                    <a:pt x="0" y="134112"/>
                  </a:moveTo>
                  <a:lnTo>
                    <a:pt x="201168" y="134112"/>
                  </a:lnTo>
                  <a:lnTo>
                    <a:pt x="201168" y="0"/>
                  </a:lnTo>
                  <a:lnTo>
                    <a:pt x="0" y="0"/>
                  </a:lnTo>
                  <a:lnTo>
                    <a:pt x="0" y="134112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6681152" y="3145472"/>
            <a:ext cx="227329" cy="172720"/>
            <a:chOff x="6681152" y="3145472"/>
            <a:chExt cx="227329" cy="172720"/>
          </a:xfrm>
        </p:grpSpPr>
        <p:sp>
          <p:nvSpPr>
            <p:cNvPr id="42" name="object 42"/>
            <p:cNvSpPr/>
            <p:nvPr/>
          </p:nvSpPr>
          <p:spPr>
            <a:xfrm>
              <a:off x="6694170" y="3158490"/>
              <a:ext cx="201295" cy="146685"/>
            </a:xfrm>
            <a:custGeom>
              <a:avLst/>
              <a:gdLst/>
              <a:ahLst/>
              <a:cxnLst/>
              <a:rect l="l" t="t" r="r" b="b"/>
              <a:pathLst>
                <a:path w="201295" h="146685">
                  <a:moveTo>
                    <a:pt x="201168" y="0"/>
                  </a:moveTo>
                  <a:lnTo>
                    <a:pt x="0" y="0"/>
                  </a:lnTo>
                  <a:lnTo>
                    <a:pt x="0" y="146304"/>
                  </a:lnTo>
                  <a:lnTo>
                    <a:pt x="201168" y="146304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694170" y="3158490"/>
              <a:ext cx="201295" cy="146685"/>
            </a:xfrm>
            <a:custGeom>
              <a:avLst/>
              <a:gdLst/>
              <a:ahLst/>
              <a:cxnLst/>
              <a:rect l="l" t="t" r="r" b="b"/>
              <a:pathLst>
                <a:path w="201295" h="146685">
                  <a:moveTo>
                    <a:pt x="0" y="146304"/>
                  </a:moveTo>
                  <a:lnTo>
                    <a:pt x="201168" y="146304"/>
                  </a:lnTo>
                  <a:lnTo>
                    <a:pt x="201168" y="0"/>
                  </a:lnTo>
                  <a:lnTo>
                    <a:pt x="0" y="0"/>
                  </a:lnTo>
                  <a:lnTo>
                    <a:pt x="0" y="146304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739508" y="3161538"/>
            <a:ext cx="1092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Trebuchet MS"/>
                <a:cs typeface="Trebuchet MS"/>
              </a:rPr>
              <a:t>t2</a:t>
            </a:r>
            <a:endParaRPr sz="650">
              <a:latin typeface="Trebuchet MS"/>
              <a:cs typeface="Trebuchet M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2247836" y="2334767"/>
            <a:ext cx="4445635" cy="1163320"/>
            <a:chOff x="2247836" y="2334767"/>
            <a:chExt cx="4445635" cy="1163320"/>
          </a:xfrm>
        </p:grpSpPr>
        <p:sp>
          <p:nvSpPr>
            <p:cNvPr id="46" name="object 46"/>
            <p:cNvSpPr/>
            <p:nvPr/>
          </p:nvSpPr>
          <p:spPr>
            <a:xfrm>
              <a:off x="2436875" y="3126485"/>
              <a:ext cx="1300480" cy="76200"/>
            </a:xfrm>
            <a:custGeom>
              <a:avLst/>
              <a:gdLst/>
              <a:ahLst/>
              <a:cxnLst/>
              <a:rect l="l" t="t" r="r" b="b"/>
              <a:pathLst>
                <a:path w="1300479" h="76200">
                  <a:moveTo>
                    <a:pt x="1224534" y="0"/>
                  </a:moveTo>
                  <a:lnTo>
                    <a:pt x="1224321" y="31805"/>
                  </a:lnTo>
                  <a:lnTo>
                    <a:pt x="1236979" y="31876"/>
                  </a:lnTo>
                  <a:lnTo>
                    <a:pt x="1236979" y="44576"/>
                  </a:lnTo>
                  <a:lnTo>
                    <a:pt x="1224236" y="44576"/>
                  </a:lnTo>
                  <a:lnTo>
                    <a:pt x="1224026" y="76200"/>
                  </a:lnTo>
                  <a:lnTo>
                    <a:pt x="1288340" y="44576"/>
                  </a:lnTo>
                  <a:lnTo>
                    <a:pt x="1236979" y="44576"/>
                  </a:lnTo>
                  <a:lnTo>
                    <a:pt x="1288486" y="44505"/>
                  </a:lnTo>
                  <a:lnTo>
                    <a:pt x="1300479" y="38607"/>
                  </a:lnTo>
                  <a:lnTo>
                    <a:pt x="1224534" y="0"/>
                  </a:lnTo>
                  <a:close/>
                </a:path>
                <a:path w="1300479" h="76200">
                  <a:moveTo>
                    <a:pt x="1224321" y="31805"/>
                  </a:moveTo>
                  <a:lnTo>
                    <a:pt x="1224237" y="44505"/>
                  </a:lnTo>
                  <a:lnTo>
                    <a:pt x="1236979" y="44576"/>
                  </a:lnTo>
                  <a:lnTo>
                    <a:pt x="1236979" y="31876"/>
                  </a:lnTo>
                  <a:lnTo>
                    <a:pt x="1224321" y="31805"/>
                  </a:lnTo>
                  <a:close/>
                </a:path>
                <a:path w="1300479" h="76200">
                  <a:moveTo>
                    <a:pt x="0" y="24891"/>
                  </a:moveTo>
                  <a:lnTo>
                    <a:pt x="0" y="37591"/>
                  </a:lnTo>
                  <a:lnTo>
                    <a:pt x="1224237" y="44505"/>
                  </a:lnTo>
                  <a:lnTo>
                    <a:pt x="1224321" y="31805"/>
                  </a:lnTo>
                  <a:lnTo>
                    <a:pt x="0" y="2489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2260853" y="2375153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4" h="135889">
                  <a:moveTo>
                    <a:pt x="201168" y="0"/>
                  </a:moveTo>
                  <a:lnTo>
                    <a:pt x="0" y="0"/>
                  </a:lnTo>
                  <a:lnTo>
                    <a:pt x="0" y="135636"/>
                  </a:lnTo>
                  <a:lnTo>
                    <a:pt x="201168" y="135636"/>
                  </a:lnTo>
                  <a:lnTo>
                    <a:pt x="201168" y="0"/>
                  </a:lnTo>
                  <a:close/>
                </a:path>
              </a:pathLst>
            </a:custGeom>
            <a:solidFill>
              <a:srgbClr val="FFCC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260853" y="2375153"/>
              <a:ext cx="201295" cy="135890"/>
            </a:xfrm>
            <a:custGeom>
              <a:avLst/>
              <a:gdLst/>
              <a:ahLst/>
              <a:cxnLst/>
              <a:rect l="l" t="t" r="r" b="b"/>
              <a:pathLst>
                <a:path w="201294" h="135889">
                  <a:moveTo>
                    <a:pt x="0" y="135636"/>
                  </a:moveTo>
                  <a:lnTo>
                    <a:pt x="201168" y="135636"/>
                  </a:lnTo>
                  <a:lnTo>
                    <a:pt x="201168" y="0"/>
                  </a:lnTo>
                  <a:lnTo>
                    <a:pt x="0" y="0"/>
                  </a:lnTo>
                  <a:lnTo>
                    <a:pt x="0" y="135636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170422" y="2975101"/>
              <a:ext cx="522605" cy="281940"/>
            </a:xfrm>
            <a:custGeom>
              <a:avLst/>
              <a:gdLst/>
              <a:ahLst/>
              <a:cxnLst/>
              <a:rect l="l" t="t" r="r" b="b"/>
              <a:pathLst>
                <a:path w="522604" h="281939">
                  <a:moveTo>
                    <a:pt x="522605" y="14986"/>
                  </a:moveTo>
                  <a:lnTo>
                    <a:pt x="438772" y="0"/>
                  </a:lnTo>
                  <a:lnTo>
                    <a:pt x="447789" y="30530"/>
                  </a:lnTo>
                  <a:lnTo>
                    <a:pt x="0" y="162687"/>
                  </a:lnTo>
                  <a:lnTo>
                    <a:pt x="1790" y="168833"/>
                  </a:lnTo>
                  <a:lnTo>
                    <a:pt x="762" y="175133"/>
                  </a:lnTo>
                  <a:lnTo>
                    <a:pt x="446493" y="250126"/>
                  </a:lnTo>
                  <a:lnTo>
                    <a:pt x="441198" y="281432"/>
                  </a:lnTo>
                  <a:lnTo>
                    <a:pt x="522605" y="256540"/>
                  </a:lnTo>
                  <a:lnTo>
                    <a:pt x="516686" y="252222"/>
                  </a:lnTo>
                  <a:lnTo>
                    <a:pt x="453898" y="206375"/>
                  </a:lnTo>
                  <a:lnTo>
                    <a:pt x="448602" y="237680"/>
                  </a:lnTo>
                  <a:lnTo>
                    <a:pt x="29591" y="167195"/>
                  </a:lnTo>
                  <a:lnTo>
                    <a:pt x="451383" y="42710"/>
                  </a:lnTo>
                  <a:lnTo>
                    <a:pt x="460375" y="73152"/>
                  </a:lnTo>
                  <a:lnTo>
                    <a:pt x="509828" y="26924"/>
                  </a:lnTo>
                  <a:lnTo>
                    <a:pt x="522605" y="149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335523" y="3142487"/>
              <a:ext cx="836930" cy="1270"/>
            </a:xfrm>
            <a:custGeom>
              <a:avLst/>
              <a:gdLst/>
              <a:ahLst/>
              <a:cxnLst/>
              <a:rect l="l" t="t" r="r" b="b"/>
              <a:pathLst>
                <a:path w="836929" h="1269">
                  <a:moveTo>
                    <a:pt x="0" y="0"/>
                  </a:moveTo>
                  <a:lnTo>
                    <a:pt x="836549" y="1016"/>
                  </a:lnTo>
                </a:path>
              </a:pathLst>
            </a:custGeom>
            <a:ln w="914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091939" y="2334767"/>
              <a:ext cx="1391412" cy="11628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399999" y="2517724"/>
            <a:ext cx="89789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Transactions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167496" y="2465324"/>
            <a:ext cx="812165" cy="880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00000"/>
              </a:lnSpc>
              <a:spcBef>
                <a:spcPts val="100"/>
              </a:spcBef>
            </a:pPr>
            <a:r>
              <a:rPr dirty="0" sz="1400" spc="35">
                <a:solidFill>
                  <a:srgbClr val="FFFFFF"/>
                </a:solidFill>
                <a:latin typeface="Trebuchet MS"/>
                <a:cs typeface="Trebuchet MS"/>
              </a:rPr>
              <a:t>Change 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apply 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after</a:t>
            </a:r>
            <a:r>
              <a:rPr dirty="0" sz="14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bulk 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4602" y="3856482"/>
            <a:ext cx="3493135" cy="923925"/>
          </a:xfrm>
          <a:prstGeom prst="rect">
            <a:avLst/>
          </a:prstGeom>
          <a:solidFill>
            <a:srgbClr val="181818"/>
          </a:solidFill>
          <a:ln w="28955">
            <a:solidFill>
              <a:srgbClr val="FF0000"/>
            </a:solidFill>
          </a:ln>
        </p:spPr>
        <p:txBody>
          <a:bodyPr wrap="square" lIns="0" tIns="31115" rIns="0" bIns="0" rtlCol="0" vert="horz">
            <a:spAutoFit/>
          </a:bodyPr>
          <a:lstStyle/>
          <a:p>
            <a:pPr marL="90170" marR="53975">
              <a:lnSpc>
                <a:spcPct val="100000"/>
              </a:lnSpc>
              <a:spcBef>
                <a:spcPts val="245"/>
              </a:spcBef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Change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data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capture 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(supported for </a:t>
            </a:r>
            <a:r>
              <a:rPr dirty="0" sz="1800" spc="65">
                <a:solidFill>
                  <a:srgbClr val="FFFFFF"/>
                </a:solidFill>
                <a:latin typeface="Trebuchet MS"/>
                <a:cs typeface="Trebuchet MS"/>
              </a:rPr>
              <a:t>MySQL,</a:t>
            </a:r>
            <a:r>
              <a:rPr dirty="0" sz="18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MariaDB, 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Aurora,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PostgreSQL)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3078479" y="3297935"/>
            <a:ext cx="1132840" cy="588645"/>
            <a:chOff x="3078479" y="3297935"/>
            <a:chExt cx="1132840" cy="588645"/>
          </a:xfrm>
        </p:grpSpPr>
        <p:sp>
          <p:nvSpPr>
            <p:cNvPr id="56" name="object 56"/>
            <p:cNvSpPr/>
            <p:nvPr/>
          </p:nvSpPr>
          <p:spPr>
            <a:xfrm>
              <a:off x="3078479" y="3297935"/>
              <a:ext cx="1132319" cy="5882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121405" y="3394455"/>
              <a:ext cx="972819" cy="434340"/>
            </a:xfrm>
            <a:custGeom>
              <a:avLst/>
              <a:gdLst/>
              <a:ahLst/>
              <a:cxnLst/>
              <a:rect l="l" t="t" r="r" b="b"/>
              <a:pathLst>
                <a:path w="972820" h="434339">
                  <a:moveTo>
                    <a:pt x="895910" y="23673"/>
                  </a:moveTo>
                  <a:lnTo>
                    <a:pt x="0" y="410464"/>
                  </a:lnTo>
                  <a:lnTo>
                    <a:pt x="10160" y="434213"/>
                  </a:lnTo>
                  <a:lnTo>
                    <a:pt x="906206" y="47542"/>
                  </a:lnTo>
                  <a:lnTo>
                    <a:pt x="895910" y="23673"/>
                  </a:lnTo>
                  <a:close/>
                </a:path>
                <a:path w="972820" h="434339">
                  <a:moveTo>
                    <a:pt x="960873" y="18542"/>
                  </a:moveTo>
                  <a:lnTo>
                    <a:pt x="907795" y="18542"/>
                  </a:lnTo>
                  <a:lnTo>
                    <a:pt x="918082" y="42418"/>
                  </a:lnTo>
                  <a:lnTo>
                    <a:pt x="906206" y="47542"/>
                  </a:lnTo>
                  <a:lnTo>
                    <a:pt x="916432" y="71247"/>
                  </a:lnTo>
                  <a:lnTo>
                    <a:pt x="960873" y="18542"/>
                  </a:lnTo>
                  <a:close/>
                </a:path>
                <a:path w="972820" h="434339">
                  <a:moveTo>
                    <a:pt x="907795" y="18542"/>
                  </a:moveTo>
                  <a:lnTo>
                    <a:pt x="895910" y="23673"/>
                  </a:lnTo>
                  <a:lnTo>
                    <a:pt x="906206" y="47542"/>
                  </a:lnTo>
                  <a:lnTo>
                    <a:pt x="918082" y="42418"/>
                  </a:lnTo>
                  <a:lnTo>
                    <a:pt x="907795" y="18542"/>
                  </a:lnTo>
                  <a:close/>
                </a:path>
                <a:path w="972820" h="434339">
                  <a:moveTo>
                    <a:pt x="885697" y="0"/>
                  </a:moveTo>
                  <a:lnTo>
                    <a:pt x="895910" y="23673"/>
                  </a:lnTo>
                  <a:lnTo>
                    <a:pt x="907795" y="18542"/>
                  </a:lnTo>
                  <a:lnTo>
                    <a:pt x="960873" y="18542"/>
                  </a:lnTo>
                  <a:lnTo>
                    <a:pt x="972439" y="4826"/>
                  </a:lnTo>
                  <a:lnTo>
                    <a:pt x="885697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595680" y="4832096"/>
            <a:ext cx="82861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Details:</a:t>
            </a:r>
            <a:r>
              <a:rPr dirty="0" sz="1800" spc="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  <a:hlinkClick r:id="rId5"/>
              </a:rPr>
              <a:t>http://docs.aws.amazon.com/dms/latest/userguide/CHAP_Source.html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88" y="356742"/>
            <a:ext cx="6847205" cy="706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55445" algn="l"/>
              </a:tabLst>
            </a:pPr>
            <a:r>
              <a:rPr dirty="0" sz="2800" spc="295"/>
              <a:t>Amazon	</a:t>
            </a:r>
            <a:r>
              <a:rPr dirty="0" sz="2800" spc="310"/>
              <a:t>Dynamo</a:t>
            </a:r>
            <a:r>
              <a:rPr dirty="0" sz="2800" spc="-545"/>
              <a:t> </a:t>
            </a:r>
            <a:r>
              <a:rPr dirty="0" sz="2800" spc="275"/>
              <a:t>DB</a:t>
            </a:r>
            <a:endParaRPr sz="2800"/>
          </a:p>
          <a:p>
            <a:pPr marL="12700">
              <a:lnSpc>
                <a:spcPct val="100000"/>
              </a:lnSpc>
              <a:spcBef>
                <a:spcPts val="85"/>
              </a:spcBef>
              <a:tabLst>
                <a:tab pos="621030" algn="l"/>
                <a:tab pos="1160780" algn="l"/>
                <a:tab pos="2192020" algn="l"/>
                <a:tab pos="3103880" algn="l"/>
                <a:tab pos="4304030" algn="l"/>
                <a:tab pos="5260975" algn="l"/>
                <a:tab pos="5723255" algn="l"/>
                <a:tab pos="6246495" algn="l"/>
              </a:tabLst>
            </a:pPr>
            <a:r>
              <a:rPr dirty="0" sz="1600" spc="-30"/>
              <a:t>F a</a:t>
            </a:r>
            <a:r>
              <a:rPr dirty="0" sz="1600" spc="-335"/>
              <a:t> </a:t>
            </a:r>
            <a:r>
              <a:rPr dirty="0" sz="1600" spc="20"/>
              <a:t>s</a:t>
            </a:r>
            <a:r>
              <a:rPr dirty="0" sz="1600" spc="-180"/>
              <a:t> </a:t>
            </a:r>
            <a:r>
              <a:rPr dirty="0" sz="1600" spc="-60"/>
              <a:t>t	</a:t>
            </a:r>
            <a:r>
              <a:rPr dirty="0" sz="1600" spc="-30"/>
              <a:t>a</a:t>
            </a:r>
            <a:r>
              <a:rPr dirty="0" sz="1600" spc="-180"/>
              <a:t> </a:t>
            </a:r>
            <a:r>
              <a:rPr dirty="0" sz="1600" spc="30"/>
              <a:t>n</a:t>
            </a:r>
            <a:r>
              <a:rPr dirty="0" sz="1600" spc="-180"/>
              <a:t> </a:t>
            </a:r>
            <a:r>
              <a:rPr dirty="0" sz="1600" spc="15"/>
              <a:t>d	</a:t>
            </a:r>
            <a:r>
              <a:rPr dirty="0" sz="1600" spc="-30"/>
              <a:t>f</a:t>
            </a:r>
            <a:r>
              <a:rPr dirty="0" sz="1600" spc="-185"/>
              <a:t> </a:t>
            </a:r>
            <a:r>
              <a:rPr dirty="0" sz="1600" spc="-75"/>
              <a:t>l</a:t>
            </a:r>
            <a:r>
              <a:rPr dirty="0" sz="1600" spc="-185"/>
              <a:t> </a:t>
            </a:r>
            <a:r>
              <a:rPr dirty="0" sz="1600" spc="-50"/>
              <a:t>e</a:t>
            </a:r>
            <a:r>
              <a:rPr dirty="0" sz="1600" spc="-185"/>
              <a:t> </a:t>
            </a:r>
            <a:r>
              <a:rPr dirty="0" sz="1600" spc="-70"/>
              <a:t>x</a:t>
            </a:r>
            <a:r>
              <a:rPr dirty="0" sz="1600" spc="-180"/>
              <a:t> </a:t>
            </a:r>
            <a:r>
              <a:rPr dirty="0" sz="1600" spc="-105"/>
              <a:t>i</a:t>
            </a:r>
            <a:r>
              <a:rPr dirty="0" sz="1600" spc="-190"/>
              <a:t> </a:t>
            </a:r>
            <a:r>
              <a:rPr dirty="0" sz="1600" spc="20"/>
              <a:t>b</a:t>
            </a:r>
            <a:r>
              <a:rPr dirty="0" sz="1600" spc="-190"/>
              <a:t> </a:t>
            </a:r>
            <a:r>
              <a:rPr dirty="0" sz="1600" spc="-75"/>
              <a:t>l</a:t>
            </a:r>
            <a:r>
              <a:rPr dirty="0" sz="1600" spc="-185"/>
              <a:t> </a:t>
            </a:r>
            <a:r>
              <a:rPr dirty="0" sz="1600" spc="-50"/>
              <a:t>e	</a:t>
            </a:r>
            <a:r>
              <a:rPr dirty="0" sz="1600" spc="85"/>
              <a:t>N</a:t>
            </a:r>
            <a:r>
              <a:rPr dirty="0" sz="1600" spc="-180"/>
              <a:t> </a:t>
            </a:r>
            <a:r>
              <a:rPr dirty="0" sz="1600" spc="45"/>
              <a:t>o</a:t>
            </a:r>
            <a:r>
              <a:rPr dirty="0" sz="1600" spc="-180"/>
              <a:t> </a:t>
            </a:r>
            <a:r>
              <a:rPr dirty="0" sz="1600" spc="114"/>
              <a:t>S</a:t>
            </a:r>
            <a:r>
              <a:rPr dirty="0" sz="1600" spc="-180"/>
              <a:t> </a:t>
            </a:r>
            <a:r>
              <a:rPr dirty="0" sz="1600" spc="150"/>
              <a:t>Q</a:t>
            </a:r>
            <a:r>
              <a:rPr dirty="0" sz="1600" spc="-185"/>
              <a:t> </a:t>
            </a:r>
            <a:r>
              <a:rPr dirty="0" sz="1600"/>
              <a:t>L	</a:t>
            </a:r>
            <a:r>
              <a:rPr dirty="0" sz="1600" spc="15"/>
              <a:t>d</a:t>
            </a:r>
            <a:r>
              <a:rPr dirty="0" sz="1600" spc="-185"/>
              <a:t> </a:t>
            </a:r>
            <a:r>
              <a:rPr dirty="0" sz="1600" spc="-30"/>
              <a:t>a</a:t>
            </a:r>
            <a:r>
              <a:rPr dirty="0" sz="1600" spc="-175"/>
              <a:t> </a:t>
            </a:r>
            <a:r>
              <a:rPr dirty="0" sz="1600" spc="-60"/>
              <a:t>t</a:t>
            </a:r>
            <a:r>
              <a:rPr dirty="0" sz="1600" spc="-190"/>
              <a:t> </a:t>
            </a:r>
            <a:r>
              <a:rPr dirty="0" sz="1600" spc="-30"/>
              <a:t>a</a:t>
            </a:r>
            <a:r>
              <a:rPr dirty="0" sz="1600" spc="-175"/>
              <a:t> </a:t>
            </a:r>
            <a:r>
              <a:rPr dirty="0" sz="1600" spc="20"/>
              <a:t>b</a:t>
            </a:r>
            <a:r>
              <a:rPr dirty="0" sz="1600" spc="-190"/>
              <a:t> </a:t>
            </a:r>
            <a:r>
              <a:rPr dirty="0" sz="1600" spc="-30"/>
              <a:t>a</a:t>
            </a:r>
            <a:r>
              <a:rPr dirty="0" sz="1600" spc="-180"/>
              <a:t> </a:t>
            </a:r>
            <a:r>
              <a:rPr dirty="0" sz="1600" spc="20"/>
              <a:t>s</a:t>
            </a:r>
            <a:r>
              <a:rPr dirty="0" sz="1600" spc="-180"/>
              <a:t> </a:t>
            </a:r>
            <a:r>
              <a:rPr dirty="0" sz="1600" spc="-50"/>
              <a:t>e	</a:t>
            </a:r>
            <a:r>
              <a:rPr dirty="0" sz="1600" spc="20"/>
              <a:t>s</a:t>
            </a:r>
            <a:r>
              <a:rPr dirty="0" sz="1600" spc="-185"/>
              <a:t> </a:t>
            </a:r>
            <a:r>
              <a:rPr dirty="0" sz="1600" spc="-50"/>
              <a:t>e</a:t>
            </a:r>
            <a:r>
              <a:rPr dirty="0" sz="1600" spc="-180"/>
              <a:t> </a:t>
            </a:r>
            <a:r>
              <a:rPr dirty="0" sz="1600" spc="-75"/>
              <a:t>r</a:t>
            </a:r>
            <a:r>
              <a:rPr dirty="0" sz="1600" spc="-185"/>
              <a:t> </a:t>
            </a:r>
            <a:r>
              <a:rPr dirty="0" sz="1600" spc="-10"/>
              <a:t>v</a:t>
            </a:r>
            <a:r>
              <a:rPr dirty="0" sz="1600" spc="-175"/>
              <a:t> </a:t>
            </a:r>
            <a:r>
              <a:rPr dirty="0" sz="1600" spc="-105"/>
              <a:t>i</a:t>
            </a:r>
            <a:r>
              <a:rPr dirty="0" sz="1600" spc="-190"/>
              <a:t> </a:t>
            </a:r>
            <a:r>
              <a:rPr dirty="0" sz="1600" spc="-75"/>
              <a:t>c</a:t>
            </a:r>
            <a:r>
              <a:rPr dirty="0" sz="1600" spc="-185"/>
              <a:t> </a:t>
            </a:r>
            <a:r>
              <a:rPr dirty="0" sz="1600" spc="-50"/>
              <a:t>e	</a:t>
            </a:r>
            <a:r>
              <a:rPr dirty="0" sz="1600" spc="-30"/>
              <a:t>f</a:t>
            </a:r>
            <a:r>
              <a:rPr dirty="0" sz="1600" spc="-180"/>
              <a:t> </a:t>
            </a:r>
            <a:r>
              <a:rPr dirty="0" sz="1600" spc="45"/>
              <a:t>o</a:t>
            </a:r>
            <a:r>
              <a:rPr dirty="0" sz="1600" spc="-180"/>
              <a:t> </a:t>
            </a:r>
            <a:r>
              <a:rPr dirty="0" sz="1600" spc="-75"/>
              <a:t>r	</a:t>
            </a:r>
            <a:r>
              <a:rPr dirty="0" sz="1600" spc="-30"/>
              <a:t>a</a:t>
            </a:r>
            <a:r>
              <a:rPr dirty="0" sz="1600" spc="-180"/>
              <a:t> </a:t>
            </a:r>
            <a:r>
              <a:rPr dirty="0" sz="1600" spc="30"/>
              <a:t>n</a:t>
            </a:r>
            <a:r>
              <a:rPr dirty="0" sz="1600" spc="-180"/>
              <a:t> </a:t>
            </a:r>
            <a:r>
              <a:rPr dirty="0" sz="1600" spc="-15"/>
              <a:t>y	</a:t>
            </a:r>
            <a:r>
              <a:rPr dirty="0" sz="1600" spc="20"/>
              <a:t>s</a:t>
            </a:r>
            <a:r>
              <a:rPr dirty="0" sz="1600" spc="-204"/>
              <a:t> </a:t>
            </a:r>
            <a:r>
              <a:rPr dirty="0" sz="1600" spc="-75"/>
              <a:t>c</a:t>
            </a:r>
            <a:r>
              <a:rPr dirty="0" sz="1600" spc="-204"/>
              <a:t> </a:t>
            </a:r>
            <a:r>
              <a:rPr dirty="0" sz="1600" spc="-30"/>
              <a:t>a</a:t>
            </a:r>
            <a:r>
              <a:rPr dirty="0" sz="1600" spc="-200"/>
              <a:t> </a:t>
            </a:r>
            <a:r>
              <a:rPr dirty="0" sz="1600" spc="-75"/>
              <a:t>l</a:t>
            </a:r>
            <a:r>
              <a:rPr dirty="0" sz="1600" spc="-210"/>
              <a:t> </a:t>
            </a:r>
            <a:r>
              <a:rPr dirty="0" sz="1600" spc="-50"/>
              <a:t>e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2987801" y="1786255"/>
            <a:ext cx="131953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30" b="1">
                <a:solidFill>
                  <a:srgbClr val="FFFFFF"/>
                </a:solidFill>
                <a:latin typeface="Trebuchet MS"/>
                <a:cs typeface="Trebuchet MS"/>
              </a:rPr>
              <a:t>Fast,</a:t>
            </a:r>
            <a:r>
              <a:rPr dirty="0" sz="14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consistent</a:t>
            </a:r>
            <a:endParaRPr sz="1400">
              <a:latin typeface="Trebuchet MS"/>
              <a:cs typeface="Trebuchet MS"/>
            </a:endParaRPr>
          </a:p>
          <a:p>
            <a:pPr algn="ctr" marL="635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performance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6582" y="1858772"/>
            <a:ext cx="13030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45" b="1">
                <a:solidFill>
                  <a:srgbClr val="FFFFFF"/>
                </a:solidFill>
                <a:latin typeface="Trebuchet MS"/>
                <a:cs typeface="Trebuchet MS"/>
              </a:rPr>
              <a:t>Highly</a:t>
            </a:r>
            <a:r>
              <a:rPr dirty="0" sz="1400" spc="-13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10" b="1">
                <a:solidFill>
                  <a:srgbClr val="FFFFFF"/>
                </a:solidFill>
                <a:latin typeface="Trebuchet MS"/>
                <a:cs typeface="Trebuchet MS"/>
              </a:rPr>
              <a:t>scalable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51501" y="1855089"/>
            <a:ext cx="1264920" cy="23939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5" b="1">
                <a:solidFill>
                  <a:srgbClr val="FFFFFF"/>
                </a:solidFill>
                <a:latin typeface="Trebuchet MS"/>
                <a:cs typeface="Trebuchet MS"/>
              </a:rPr>
              <a:t>Fully</a:t>
            </a:r>
            <a:r>
              <a:rPr dirty="0" sz="1400" spc="-12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40" b="1">
                <a:solidFill>
                  <a:srgbClr val="FFFFFF"/>
                </a:solidFill>
                <a:latin typeface="Trebuchet MS"/>
                <a:cs typeface="Trebuchet MS"/>
              </a:rPr>
              <a:t>managed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75703" y="1786255"/>
            <a:ext cx="135636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10" b="1">
                <a:solidFill>
                  <a:srgbClr val="FFFFFF"/>
                </a:solidFill>
                <a:latin typeface="Trebuchet MS"/>
                <a:cs typeface="Trebuchet MS"/>
              </a:rPr>
              <a:t>Business</a:t>
            </a:r>
            <a:r>
              <a:rPr dirty="0" sz="1400" spc="-10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5" b="1">
                <a:solidFill>
                  <a:srgbClr val="FFFFFF"/>
                </a:solidFill>
                <a:latin typeface="Trebuchet MS"/>
                <a:cs typeface="Trebuchet MS"/>
              </a:rPr>
              <a:t>critical</a:t>
            </a:r>
            <a:endParaRPr sz="1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400" b="1">
                <a:solidFill>
                  <a:srgbClr val="FFFFFF"/>
                </a:solidFill>
                <a:latin typeface="Trebuchet MS"/>
                <a:cs typeface="Trebuchet MS"/>
              </a:rPr>
              <a:t>reliability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0188" y="3096895"/>
            <a:ext cx="2307590" cy="75247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0" marR="5080">
              <a:lnSpc>
                <a:spcPct val="99200"/>
              </a:lnSpc>
              <a:spcBef>
                <a:spcPts val="11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Consistent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single-digit</a:t>
            </a:r>
            <a:r>
              <a:rPr dirty="0" sz="12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millisecond  latency;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DAX in-memory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performance reduces response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times to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microseconds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660" y="3090798"/>
            <a:ext cx="17703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Auto-scaling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200" spc="-2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hundreds  of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terabytes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2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that 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serve </a:t>
            </a:r>
            <a:r>
              <a:rPr dirty="0" sz="1200" spc="10">
                <a:solidFill>
                  <a:srgbClr val="FFFFFF"/>
                </a:solidFill>
                <a:latin typeface="Trebuchet MS"/>
                <a:cs typeface="Trebuchet MS"/>
              </a:rPr>
              <a:t>millions </a:t>
            </a: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of  </a:t>
            </a:r>
            <a:r>
              <a:rPr dirty="0" sz="1200" spc="5">
                <a:solidFill>
                  <a:srgbClr val="FFFFFF"/>
                </a:solidFill>
                <a:latin typeface="Trebuchet MS"/>
                <a:cs typeface="Trebuchet MS"/>
              </a:rPr>
              <a:t>requests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dirty="0" sz="12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second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5113" y="3096895"/>
            <a:ext cx="1598295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Automatic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provisioning,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infrastructure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management, scaling,  and configuration with  zero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downtime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8918" y="3096895"/>
            <a:ext cx="169037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Data is replicated</a:t>
            </a:r>
            <a:r>
              <a:rPr dirty="0" sz="1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across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fault tolerant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Availability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Zones,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with fine-grained  access</a:t>
            </a:r>
            <a:r>
              <a:rPr dirty="0" sz="12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063752" y="2342388"/>
            <a:ext cx="7161530" cy="581025"/>
            <a:chOff x="1063752" y="2342388"/>
            <a:chExt cx="7161530" cy="581025"/>
          </a:xfrm>
        </p:grpSpPr>
        <p:sp>
          <p:nvSpPr>
            <p:cNvPr id="12" name="object 12"/>
            <p:cNvSpPr/>
            <p:nvPr/>
          </p:nvSpPr>
          <p:spPr>
            <a:xfrm>
              <a:off x="3473958" y="2428494"/>
              <a:ext cx="431800" cy="429895"/>
            </a:xfrm>
            <a:custGeom>
              <a:avLst/>
              <a:gdLst/>
              <a:ahLst/>
              <a:cxnLst/>
              <a:rect l="l" t="t" r="r" b="b"/>
              <a:pathLst>
                <a:path w="431800" h="429894">
                  <a:moveTo>
                    <a:pt x="431291" y="0"/>
                  </a:moveTo>
                  <a:lnTo>
                    <a:pt x="0" y="0"/>
                  </a:lnTo>
                  <a:lnTo>
                    <a:pt x="0" y="363981"/>
                  </a:lnTo>
                  <a:lnTo>
                    <a:pt x="41489" y="402884"/>
                  </a:lnTo>
                  <a:lnTo>
                    <a:pt x="88111" y="417108"/>
                  </a:lnTo>
                  <a:lnTo>
                    <a:pt x="147328" y="426425"/>
                  </a:lnTo>
                  <a:lnTo>
                    <a:pt x="215645" y="429768"/>
                  </a:lnTo>
                  <a:lnTo>
                    <a:pt x="283963" y="426425"/>
                  </a:lnTo>
                  <a:lnTo>
                    <a:pt x="343180" y="417108"/>
                  </a:lnTo>
                  <a:lnTo>
                    <a:pt x="389802" y="402884"/>
                  </a:lnTo>
                  <a:lnTo>
                    <a:pt x="420337" y="384820"/>
                  </a:lnTo>
                  <a:lnTo>
                    <a:pt x="431291" y="363981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73958" y="2428494"/>
              <a:ext cx="431800" cy="429895"/>
            </a:xfrm>
            <a:custGeom>
              <a:avLst/>
              <a:gdLst/>
              <a:ahLst/>
              <a:cxnLst/>
              <a:rect l="l" t="t" r="r" b="b"/>
              <a:pathLst>
                <a:path w="431800" h="429894">
                  <a:moveTo>
                    <a:pt x="431291" y="0"/>
                  </a:moveTo>
                  <a:lnTo>
                    <a:pt x="431291" y="210427"/>
                  </a:lnTo>
                  <a:lnTo>
                    <a:pt x="431291" y="318484"/>
                  </a:lnTo>
                  <a:lnTo>
                    <a:pt x="431291" y="358294"/>
                  </a:lnTo>
                  <a:lnTo>
                    <a:pt x="431291" y="363981"/>
                  </a:lnTo>
                  <a:lnTo>
                    <a:pt x="420337" y="384820"/>
                  </a:lnTo>
                  <a:lnTo>
                    <a:pt x="389802" y="402884"/>
                  </a:lnTo>
                  <a:lnTo>
                    <a:pt x="343180" y="417108"/>
                  </a:lnTo>
                  <a:lnTo>
                    <a:pt x="283963" y="426425"/>
                  </a:lnTo>
                  <a:lnTo>
                    <a:pt x="215645" y="429768"/>
                  </a:lnTo>
                  <a:lnTo>
                    <a:pt x="147328" y="426425"/>
                  </a:lnTo>
                  <a:lnTo>
                    <a:pt x="88111" y="417108"/>
                  </a:lnTo>
                  <a:lnTo>
                    <a:pt x="41489" y="402884"/>
                  </a:lnTo>
                  <a:lnTo>
                    <a:pt x="10954" y="384820"/>
                  </a:lnTo>
                  <a:lnTo>
                    <a:pt x="0" y="363981"/>
                  </a:lnTo>
                  <a:lnTo>
                    <a:pt x="0" y="153554"/>
                  </a:lnTo>
                  <a:lnTo>
                    <a:pt x="0" y="45497"/>
                  </a:lnTo>
                  <a:lnTo>
                    <a:pt x="0" y="5687"/>
                  </a:lnTo>
                  <a:lnTo>
                    <a:pt x="0" y="0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73958" y="2362962"/>
              <a:ext cx="431800" cy="131445"/>
            </a:xfrm>
            <a:custGeom>
              <a:avLst/>
              <a:gdLst/>
              <a:ahLst/>
              <a:cxnLst/>
              <a:rect l="l" t="t" r="r" b="b"/>
              <a:pathLst>
                <a:path w="431800" h="131444">
                  <a:moveTo>
                    <a:pt x="215645" y="0"/>
                  </a:moveTo>
                  <a:lnTo>
                    <a:pt x="147474" y="3340"/>
                  </a:lnTo>
                  <a:lnTo>
                    <a:pt x="88276" y="12643"/>
                  </a:lnTo>
                  <a:lnTo>
                    <a:pt x="41599" y="26828"/>
                  </a:lnTo>
                  <a:lnTo>
                    <a:pt x="0" y="65531"/>
                  </a:lnTo>
                  <a:lnTo>
                    <a:pt x="10991" y="86246"/>
                  </a:lnTo>
                  <a:lnTo>
                    <a:pt x="41599" y="104235"/>
                  </a:lnTo>
                  <a:lnTo>
                    <a:pt x="88276" y="118420"/>
                  </a:lnTo>
                  <a:lnTo>
                    <a:pt x="147474" y="127723"/>
                  </a:lnTo>
                  <a:lnTo>
                    <a:pt x="215645" y="131063"/>
                  </a:lnTo>
                  <a:lnTo>
                    <a:pt x="283817" y="127723"/>
                  </a:lnTo>
                  <a:lnTo>
                    <a:pt x="343015" y="118420"/>
                  </a:lnTo>
                  <a:lnTo>
                    <a:pt x="389692" y="104235"/>
                  </a:lnTo>
                  <a:lnTo>
                    <a:pt x="420300" y="86246"/>
                  </a:lnTo>
                  <a:lnTo>
                    <a:pt x="431291" y="65531"/>
                  </a:lnTo>
                  <a:lnTo>
                    <a:pt x="420300" y="44817"/>
                  </a:lnTo>
                  <a:lnTo>
                    <a:pt x="389692" y="26828"/>
                  </a:lnTo>
                  <a:lnTo>
                    <a:pt x="343015" y="12643"/>
                  </a:lnTo>
                  <a:lnTo>
                    <a:pt x="283817" y="3340"/>
                  </a:lnTo>
                  <a:lnTo>
                    <a:pt x="215645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73958" y="2362962"/>
              <a:ext cx="431800" cy="131445"/>
            </a:xfrm>
            <a:custGeom>
              <a:avLst/>
              <a:gdLst/>
              <a:ahLst/>
              <a:cxnLst/>
              <a:rect l="l" t="t" r="r" b="b"/>
              <a:pathLst>
                <a:path w="431800" h="131444">
                  <a:moveTo>
                    <a:pt x="0" y="65531"/>
                  </a:moveTo>
                  <a:lnTo>
                    <a:pt x="41599" y="26828"/>
                  </a:lnTo>
                  <a:lnTo>
                    <a:pt x="88276" y="12643"/>
                  </a:lnTo>
                  <a:lnTo>
                    <a:pt x="147474" y="3340"/>
                  </a:lnTo>
                  <a:lnTo>
                    <a:pt x="215645" y="0"/>
                  </a:lnTo>
                  <a:lnTo>
                    <a:pt x="283817" y="3340"/>
                  </a:lnTo>
                  <a:lnTo>
                    <a:pt x="343015" y="12643"/>
                  </a:lnTo>
                  <a:lnTo>
                    <a:pt x="389692" y="26828"/>
                  </a:lnTo>
                  <a:lnTo>
                    <a:pt x="420300" y="44817"/>
                  </a:lnTo>
                  <a:lnTo>
                    <a:pt x="431291" y="65531"/>
                  </a:lnTo>
                  <a:lnTo>
                    <a:pt x="420300" y="86246"/>
                  </a:lnTo>
                  <a:lnTo>
                    <a:pt x="389692" y="104235"/>
                  </a:lnTo>
                  <a:lnTo>
                    <a:pt x="343015" y="118420"/>
                  </a:lnTo>
                  <a:lnTo>
                    <a:pt x="283817" y="127723"/>
                  </a:lnTo>
                  <a:lnTo>
                    <a:pt x="215645" y="131063"/>
                  </a:lnTo>
                  <a:lnTo>
                    <a:pt x="147474" y="127723"/>
                  </a:lnTo>
                  <a:lnTo>
                    <a:pt x="88276" y="118420"/>
                  </a:lnTo>
                  <a:lnTo>
                    <a:pt x="41599" y="104235"/>
                  </a:lnTo>
                  <a:lnTo>
                    <a:pt x="10991" y="86246"/>
                  </a:lnTo>
                  <a:lnTo>
                    <a:pt x="0" y="65531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473958" y="2548890"/>
              <a:ext cx="431800" cy="67310"/>
            </a:xfrm>
            <a:custGeom>
              <a:avLst/>
              <a:gdLst/>
              <a:ahLst/>
              <a:cxnLst/>
              <a:rect l="l" t="t" r="r" b="b"/>
              <a:pathLst>
                <a:path w="431800" h="67310">
                  <a:moveTo>
                    <a:pt x="431291" y="0"/>
                  </a:moveTo>
                  <a:lnTo>
                    <a:pt x="0" y="0"/>
                  </a:lnTo>
                  <a:lnTo>
                    <a:pt x="10954" y="21214"/>
                  </a:lnTo>
                  <a:lnTo>
                    <a:pt x="41489" y="39624"/>
                  </a:lnTo>
                  <a:lnTo>
                    <a:pt x="88111" y="54132"/>
                  </a:lnTo>
                  <a:lnTo>
                    <a:pt x="147328" y="63642"/>
                  </a:lnTo>
                  <a:lnTo>
                    <a:pt x="215645" y="67056"/>
                  </a:lnTo>
                  <a:lnTo>
                    <a:pt x="283963" y="63642"/>
                  </a:lnTo>
                  <a:lnTo>
                    <a:pt x="343180" y="54132"/>
                  </a:lnTo>
                  <a:lnTo>
                    <a:pt x="389802" y="39624"/>
                  </a:lnTo>
                  <a:lnTo>
                    <a:pt x="420337" y="21214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473958" y="2548890"/>
              <a:ext cx="431800" cy="67310"/>
            </a:xfrm>
            <a:custGeom>
              <a:avLst/>
              <a:gdLst/>
              <a:ahLst/>
              <a:cxnLst/>
              <a:rect l="l" t="t" r="r" b="b"/>
              <a:pathLst>
                <a:path w="431800" h="67310">
                  <a:moveTo>
                    <a:pt x="0" y="0"/>
                  </a:moveTo>
                  <a:lnTo>
                    <a:pt x="41489" y="39624"/>
                  </a:lnTo>
                  <a:lnTo>
                    <a:pt x="88111" y="54132"/>
                  </a:lnTo>
                  <a:lnTo>
                    <a:pt x="147328" y="63642"/>
                  </a:lnTo>
                  <a:lnTo>
                    <a:pt x="215645" y="67056"/>
                  </a:lnTo>
                  <a:lnTo>
                    <a:pt x="283963" y="63642"/>
                  </a:lnTo>
                  <a:lnTo>
                    <a:pt x="343180" y="54132"/>
                  </a:lnTo>
                  <a:lnTo>
                    <a:pt x="389802" y="39624"/>
                  </a:lnTo>
                  <a:lnTo>
                    <a:pt x="420337" y="21214"/>
                  </a:lnTo>
                  <a:lnTo>
                    <a:pt x="431291" y="0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73958" y="2667762"/>
              <a:ext cx="431800" cy="66040"/>
            </a:xfrm>
            <a:custGeom>
              <a:avLst/>
              <a:gdLst/>
              <a:ahLst/>
              <a:cxnLst/>
              <a:rect l="l" t="t" r="r" b="b"/>
              <a:pathLst>
                <a:path w="431800" h="66039">
                  <a:moveTo>
                    <a:pt x="431291" y="0"/>
                  </a:moveTo>
                  <a:lnTo>
                    <a:pt x="0" y="0"/>
                  </a:lnTo>
                  <a:lnTo>
                    <a:pt x="10954" y="20762"/>
                  </a:lnTo>
                  <a:lnTo>
                    <a:pt x="41489" y="38758"/>
                  </a:lnTo>
                  <a:lnTo>
                    <a:pt x="88111" y="52925"/>
                  </a:lnTo>
                  <a:lnTo>
                    <a:pt x="147328" y="62203"/>
                  </a:lnTo>
                  <a:lnTo>
                    <a:pt x="215645" y="65531"/>
                  </a:lnTo>
                  <a:lnTo>
                    <a:pt x="283963" y="62203"/>
                  </a:lnTo>
                  <a:lnTo>
                    <a:pt x="343180" y="52925"/>
                  </a:lnTo>
                  <a:lnTo>
                    <a:pt x="389802" y="38758"/>
                  </a:lnTo>
                  <a:lnTo>
                    <a:pt x="420337" y="20762"/>
                  </a:lnTo>
                  <a:lnTo>
                    <a:pt x="43129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73958" y="2667762"/>
              <a:ext cx="431800" cy="66040"/>
            </a:xfrm>
            <a:custGeom>
              <a:avLst/>
              <a:gdLst/>
              <a:ahLst/>
              <a:cxnLst/>
              <a:rect l="l" t="t" r="r" b="b"/>
              <a:pathLst>
                <a:path w="431800" h="66039">
                  <a:moveTo>
                    <a:pt x="0" y="0"/>
                  </a:moveTo>
                  <a:lnTo>
                    <a:pt x="41489" y="38758"/>
                  </a:lnTo>
                  <a:lnTo>
                    <a:pt x="88111" y="52925"/>
                  </a:lnTo>
                  <a:lnTo>
                    <a:pt x="147328" y="62203"/>
                  </a:lnTo>
                  <a:lnTo>
                    <a:pt x="215645" y="65531"/>
                  </a:lnTo>
                  <a:lnTo>
                    <a:pt x="283963" y="62203"/>
                  </a:lnTo>
                  <a:lnTo>
                    <a:pt x="343180" y="52925"/>
                  </a:lnTo>
                  <a:lnTo>
                    <a:pt x="389802" y="38758"/>
                  </a:lnTo>
                  <a:lnTo>
                    <a:pt x="420337" y="20762"/>
                  </a:lnTo>
                  <a:lnTo>
                    <a:pt x="431291" y="0"/>
                  </a:lnTo>
                </a:path>
              </a:pathLst>
            </a:custGeom>
            <a:ln w="1981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734562" y="265099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131063" y="0"/>
                  </a:move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10298" y="182082"/>
                  </a:lnTo>
                  <a:lnTo>
                    <a:pt x="38385" y="223742"/>
                  </a:lnTo>
                  <a:lnTo>
                    <a:pt x="80045" y="251829"/>
                  </a:lnTo>
                  <a:lnTo>
                    <a:pt x="131063" y="262127"/>
                  </a:lnTo>
                  <a:lnTo>
                    <a:pt x="182082" y="251829"/>
                  </a:lnTo>
                  <a:lnTo>
                    <a:pt x="223742" y="223742"/>
                  </a:lnTo>
                  <a:lnTo>
                    <a:pt x="251829" y="182082"/>
                  </a:lnTo>
                  <a:lnTo>
                    <a:pt x="262127" y="131063"/>
                  </a:lnTo>
                  <a:lnTo>
                    <a:pt x="251829" y="80045"/>
                  </a:lnTo>
                  <a:lnTo>
                    <a:pt x="223742" y="38385"/>
                  </a:lnTo>
                  <a:lnTo>
                    <a:pt x="182082" y="10298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734562" y="2650998"/>
              <a:ext cx="262255" cy="262255"/>
            </a:xfrm>
            <a:custGeom>
              <a:avLst/>
              <a:gdLst/>
              <a:ahLst/>
              <a:cxnLst/>
              <a:rect l="l" t="t" r="r" b="b"/>
              <a:pathLst>
                <a:path w="262254" h="262255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3" y="0"/>
                  </a:lnTo>
                  <a:lnTo>
                    <a:pt x="182082" y="10298"/>
                  </a:lnTo>
                  <a:lnTo>
                    <a:pt x="223742" y="38385"/>
                  </a:lnTo>
                  <a:lnTo>
                    <a:pt x="251829" y="80045"/>
                  </a:lnTo>
                  <a:lnTo>
                    <a:pt x="262127" y="131063"/>
                  </a:lnTo>
                  <a:lnTo>
                    <a:pt x="251829" y="182082"/>
                  </a:lnTo>
                  <a:lnTo>
                    <a:pt x="223742" y="223742"/>
                  </a:lnTo>
                  <a:lnTo>
                    <a:pt x="182082" y="251829"/>
                  </a:lnTo>
                  <a:lnTo>
                    <a:pt x="131063" y="262127"/>
                  </a:lnTo>
                  <a:lnTo>
                    <a:pt x="80045" y="251829"/>
                  </a:lnTo>
                  <a:lnTo>
                    <a:pt x="38385" y="223742"/>
                  </a:lnTo>
                  <a:lnTo>
                    <a:pt x="10298" y="182082"/>
                  </a:lnTo>
                  <a:lnTo>
                    <a:pt x="0" y="131063"/>
                  </a:lnTo>
                  <a:close/>
                </a:path>
                <a:path w="262254" h="262255">
                  <a:moveTo>
                    <a:pt x="126491" y="170433"/>
                  </a:moveTo>
                  <a:lnTo>
                    <a:pt x="214629" y="112775"/>
                  </a:lnTo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069848" y="234848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5422" y="0"/>
                  </a:moveTo>
                  <a:lnTo>
                    <a:pt x="329819" y="0"/>
                  </a:lnTo>
                  <a:lnTo>
                    <a:pt x="326263" y="1778"/>
                  </a:lnTo>
                  <a:lnTo>
                    <a:pt x="326263" y="6985"/>
                  </a:lnTo>
                  <a:lnTo>
                    <a:pt x="329819" y="10414"/>
                  </a:lnTo>
                  <a:lnTo>
                    <a:pt x="438023" y="10414"/>
                  </a:lnTo>
                  <a:lnTo>
                    <a:pt x="403098" y="45339"/>
                  </a:lnTo>
                  <a:lnTo>
                    <a:pt x="1739" y="45339"/>
                  </a:lnTo>
                  <a:lnTo>
                    <a:pt x="0" y="48895"/>
                  </a:lnTo>
                  <a:lnTo>
                    <a:pt x="0" y="455422"/>
                  </a:lnTo>
                  <a:lnTo>
                    <a:pt x="1739" y="457200"/>
                  </a:lnTo>
                  <a:lnTo>
                    <a:pt x="410083" y="457200"/>
                  </a:lnTo>
                  <a:lnTo>
                    <a:pt x="411861" y="455422"/>
                  </a:lnTo>
                  <a:lnTo>
                    <a:pt x="411861" y="446786"/>
                  </a:lnTo>
                  <a:lnTo>
                    <a:pt x="10464" y="446786"/>
                  </a:lnTo>
                  <a:lnTo>
                    <a:pt x="10464" y="202438"/>
                  </a:lnTo>
                  <a:lnTo>
                    <a:pt x="266954" y="202438"/>
                  </a:lnTo>
                  <a:lnTo>
                    <a:pt x="266954" y="197231"/>
                  </a:lnTo>
                  <a:lnTo>
                    <a:pt x="272288" y="191897"/>
                  </a:lnTo>
                  <a:lnTo>
                    <a:pt x="10464" y="191897"/>
                  </a:lnTo>
                  <a:lnTo>
                    <a:pt x="10464" y="55880"/>
                  </a:lnTo>
                  <a:lnTo>
                    <a:pt x="411861" y="55880"/>
                  </a:lnTo>
                  <a:lnTo>
                    <a:pt x="411861" y="52324"/>
                  </a:lnTo>
                  <a:lnTo>
                    <a:pt x="446786" y="17399"/>
                  </a:lnTo>
                  <a:lnTo>
                    <a:pt x="457200" y="17399"/>
                  </a:lnTo>
                  <a:lnTo>
                    <a:pt x="457200" y="1778"/>
                  </a:lnTo>
                  <a:lnTo>
                    <a:pt x="455422" y="1778"/>
                  </a:lnTo>
                  <a:lnTo>
                    <a:pt x="455422" y="0"/>
                  </a:lnTo>
                  <a:close/>
                </a:path>
                <a:path w="457200" h="457200">
                  <a:moveTo>
                    <a:pt x="266954" y="202438"/>
                  </a:moveTo>
                  <a:lnTo>
                    <a:pt x="254762" y="202438"/>
                  </a:lnTo>
                  <a:lnTo>
                    <a:pt x="254762" y="446786"/>
                  </a:lnTo>
                  <a:lnTo>
                    <a:pt x="266954" y="446786"/>
                  </a:lnTo>
                  <a:lnTo>
                    <a:pt x="266954" y="202438"/>
                  </a:lnTo>
                  <a:close/>
                </a:path>
                <a:path w="457200" h="457200">
                  <a:moveTo>
                    <a:pt x="411861" y="62865"/>
                  </a:moveTo>
                  <a:lnTo>
                    <a:pt x="401320" y="62865"/>
                  </a:lnTo>
                  <a:lnTo>
                    <a:pt x="401320" y="446786"/>
                  </a:lnTo>
                  <a:lnTo>
                    <a:pt x="411861" y="446786"/>
                  </a:lnTo>
                  <a:lnTo>
                    <a:pt x="411861" y="62865"/>
                  </a:lnTo>
                  <a:close/>
                </a:path>
                <a:path w="457200" h="457200">
                  <a:moveTo>
                    <a:pt x="411861" y="55880"/>
                  </a:moveTo>
                  <a:lnTo>
                    <a:pt x="392684" y="55880"/>
                  </a:lnTo>
                  <a:lnTo>
                    <a:pt x="256540" y="191897"/>
                  </a:lnTo>
                  <a:lnTo>
                    <a:pt x="272288" y="191897"/>
                  </a:lnTo>
                  <a:lnTo>
                    <a:pt x="401320" y="62865"/>
                  </a:lnTo>
                  <a:lnTo>
                    <a:pt x="411861" y="62865"/>
                  </a:lnTo>
                  <a:lnTo>
                    <a:pt x="411861" y="55880"/>
                  </a:lnTo>
                  <a:close/>
                </a:path>
                <a:path w="457200" h="457200">
                  <a:moveTo>
                    <a:pt x="457200" y="17399"/>
                  </a:moveTo>
                  <a:lnTo>
                    <a:pt x="446786" y="17399"/>
                  </a:lnTo>
                  <a:lnTo>
                    <a:pt x="446786" y="127381"/>
                  </a:lnTo>
                  <a:lnTo>
                    <a:pt x="448437" y="129159"/>
                  </a:lnTo>
                  <a:lnTo>
                    <a:pt x="453771" y="129159"/>
                  </a:lnTo>
                  <a:lnTo>
                    <a:pt x="457200" y="127381"/>
                  </a:lnTo>
                  <a:lnTo>
                    <a:pt x="457200" y="17399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069848" y="2348484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1778"/>
                  </a:moveTo>
                  <a:lnTo>
                    <a:pt x="455422" y="1778"/>
                  </a:lnTo>
                  <a:lnTo>
                    <a:pt x="455422" y="0"/>
                  </a:lnTo>
                  <a:lnTo>
                    <a:pt x="453771" y="0"/>
                  </a:lnTo>
                  <a:lnTo>
                    <a:pt x="451993" y="0"/>
                  </a:lnTo>
                  <a:lnTo>
                    <a:pt x="382389" y="0"/>
                  </a:lnTo>
                  <a:lnTo>
                    <a:pt x="346646" y="0"/>
                  </a:lnTo>
                  <a:lnTo>
                    <a:pt x="333478" y="0"/>
                  </a:lnTo>
                  <a:lnTo>
                    <a:pt x="331597" y="0"/>
                  </a:lnTo>
                  <a:lnTo>
                    <a:pt x="329819" y="0"/>
                  </a:lnTo>
                  <a:lnTo>
                    <a:pt x="326263" y="1778"/>
                  </a:lnTo>
                  <a:lnTo>
                    <a:pt x="326263" y="5207"/>
                  </a:lnTo>
                  <a:lnTo>
                    <a:pt x="326263" y="6985"/>
                  </a:lnTo>
                  <a:lnTo>
                    <a:pt x="329819" y="10414"/>
                  </a:lnTo>
                  <a:lnTo>
                    <a:pt x="438023" y="10414"/>
                  </a:lnTo>
                  <a:lnTo>
                    <a:pt x="417831" y="30605"/>
                  </a:lnTo>
                  <a:lnTo>
                    <a:pt x="407463" y="40973"/>
                  </a:lnTo>
                  <a:lnTo>
                    <a:pt x="403643" y="44793"/>
                  </a:lnTo>
                  <a:lnTo>
                    <a:pt x="403098" y="45339"/>
                  </a:lnTo>
                  <a:lnTo>
                    <a:pt x="173081" y="45339"/>
                  </a:lnTo>
                  <a:lnTo>
                    <a:pt x="54965" y="45339"/>
                  </a:lnTo>
                  <a:lnTo>
                    <a:pt x="11449" y="45339"/>
                  </a:lnTo>
                  <a:lnTo>
                    <a:pt x="5232" y="45339"/>
                  </a:lnTo>
                  <a:lnTo>
                    <a:pt x="1739" y="45339"/>
                  </a:lnTo>
                  <a:lnTo>
                    <a:pt x="0" y="48895"/>
                  </a:lnTo>
                  <a:lnTo>
                    <a:pt x="0" y="455422"/>
                  </a:lnTo>
                  <a:lnTo>
                    <a:pt x="1739" y="457200"/>
                  </a:lnTo>
                  <a:lnTo>
                    <a:pt x="410083" y="457200"/>
                  </a:lnTo>
                  <a:lnTo>
                    <a:pt x="411861" y="455422"/>
                  </a:lnTo>
                  <a:lnTo>
                    <a:pt x="411861" y="52324"/>
                  </a:lnTo>
                  <a:lnTo>
                    <a:pt x="432052" y="32132"/>
                  </a:lnTo>
                  <a:lnTo>
                    <a:pt x="442420" y="21764"/>
                  </a:lnTo>
                  <a:lnTo>
                    <a:pt x="446240" y="17944"/>
                  </a:lnTo>
                  <a:lnTo>
                    <a:pt x="446786" y="17399"/>
                  </a:lnTo>
                  <a:lnTo>
                    <a:pt x="446786" y="78999"/>
                  </a:lnTo>
                  <a:lnTo>
                    <a:pt x="446786" y="110632"/>
                  </a:lnTo>
                  <a:lnTo>
                    <a:pt x="446786" y="122287"/>
                  </a:lnTo>
                  <a:lnTo>
                    <a:pt x="446786" y="123952"/>
                  </a:lnTo>
                  <a:lnTo>
                    <a:pt x="446786" y="127381"/>
                  </a:lnTo>
                  <a:lnTo>
                    <a:pt x="448437" y="129159"/>
                  </a:lnTo>
                  <a:lnTo>
                    <a:pt x="451993" y="129159"/>
                  </a:lnTo>
                  <a:lnTo>
                    <a:pt x="453771" y="129159"/>
                  </a:lnTo>
                  <a:lnTo>
                    <a:pt x="457200" y="127381"/>
                  </a:lnTo>
                  <a:lnTo>
                    <a:pt x="457200" y="3429"/>
                  </a:lnTo>
                  <a:lnTo>
                    <a:pt x="457200" y="1778"/>
                  </a:lnTo>
                  <a:close/>
                </a:path>
                <a:path w="457200" h="457200">
                  <a:moveTo>
                    <a:pt x="254762" y="446786"/>
                  </a:moveTo>
                  <a:lnTo>
                    <a:pt x="113527" y="446786"/>
                  </a:lnTo>
                  <a:lnTo>
                    <a:pt x="41001" y="446786"/>
                  </a:lnTo>
                  <a:lnTo>
                    <a:pt x="14281" y="446786"/>
                  </a:lnTo>
                  <a:lnTo>
                    <a:pt x="10464" y="446786"/>
                  </a:lnTo>
                  <a:lnTo>
                    <a:pt x="10464" y="305522"/>
                  </a:lnTo>
                  <a:lnTo>
                    <a:pt x="10464" y="232981"/>
                  </a:lnTo>
                  <a:lnTo>
                    <a:pt x="10464" y="206255"/>
                  </a:lnTo>
                  <a:lnTo>
                    <a:pt x="10464" y="202438"/>
                  </a:lnTo>
                  <a:lnTo>
                    <a:pt x="151699" y="202438"/>
                  </a:lnTo>
                  <a:lnTo>
                    <a:pt x="224224" y="202438"/>
                  </a:lnTo>
                  <a:lnTo>
                    <a:pt x="250944" y="202438"/>
                  </a:lnTo>
                  <a:lnTo>
                    <a:pt x="254762" y="202438"/>
                  </a:lnTo>
                  <a:lnTo>
                    <a:pt x="254762" y="446786"/>
                  </a:lnTo>
                  <a:close/>
                </a:path>
                <a:path w="457200" h="457200">
                  <a:moveTo>
                    <a:pt x="256540" y="191897"/>
                  </a:moveTo>
                  <a:lnTo>
                    <a:pt x="114277" y="191897"/>
                  </a:lnTo>
                  <a:lnTo>
                    <a:pt x="41224" y="191897"/>
                  </a:lnTo>
                  <a:lnTo>
                    <a:pt x="14309" y="191897"/>
                  </a:lnTo>
                  <a:lnTo>
                    <a:pt x="10464" y="191897"/>
                  </a:lnTo>
                  <a:lnTo>
                    <a:pt x="10464" y="113262"/>
                  </a:lnTo>
                  <a:lnTo>
                    <a:pt x="10464" y="72882"/>
                  </a:lnTo>
                  <a:lnTo>
                    <a:pt x="10464" y="58005"/>
                  </a:lnTo>
                  <a:lnTo>
                    <a:pt x="10464" y="55880"/>
                  </a:lnTo>
                  <a:lnTo>
                    <a:pt x="231435" y="55880"/>
                  </a:lnTo>
                  <a:lnTo>
                    <a:pt x="344906" y="55880"/>
                  </a:lnTo>
                  <a:lnTo>
                    <a:pt x="386711" y="55880"/>
                  </a:lnTo>
                  <a:lnTo>
                    <a:pt x="392684" y="55880"/>
                  </a:lnTo>
                  <a:lnTo>
                    <a:pt x="313975" y="134514"/>
                  </a:lnTo>
                  <a:lnTo>
                    <a:pt x="273557" y="174894"/>
                  </a:lnTo>
                  <a:lnTo>
                    <a:pt x="258667" y="189771"/>
                  </a:lnTo>
                  <a:lnTo>
                    <a:pt x="256540" y="191897"/>
                  </a:lnTo>
                  <a:close/>
                </a:path>
                <a:path w="457200" h="457200">
                  <a:moveTo>
                    <a:pt x="401320" y="446786"/>
                  </a:moveTo>
                  <a:lnTo>
                    <a:pt x="323639" y="446786"/>
                  </a:lnTo>
                  <a:lnTo>
                    <a:pt x="283749" y="446786"/>
                  </a:lnTo>
                  <a:lnTo>
                    <a:pt x="269053" y="446786"/>
                  </a:lnTo>
                  <a:lnTo>
                    <a:pt x="266954" y="446786"/>
                  </a:lnTo>
                  <a:lnTo>
                    <a:pt x="266954" y="302512"/>
                  </a:lnTo>
                  <a:lnTo>
                    <a:pt x="266954" y="228425"/>
                  </a:lnTo>
                  <a:lnTo>
                    <a:pt x="266954" y="201130"/>
                  </a:lnTo>
                  <a:lnTo>
                    <a:pt x="266954" y="197231"/>
                  </a:lnTo>
                  <a:lnTo>
                    <a:pt x="344634" y="119550"/>
                  </a:lnTo>
                  <a:lnTo>
                    <a:pt x="384524" y="79660"/>
                  </a:lnTo>
                  <a:lnTo>
                    <a:pt x="399220" y="64964"/>
                  </a:lnTo>
                  <a:lnTo>
                    <a:pt x="401320" y="62865"/>
                  </a:lnTo>
                  <a:lnTo>
                    <a:pt x="401320" y="446786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43905" y="2369820"/>
              <a:ext cx="876554" cy="5166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724394" y="2399538"/>
              <a:ext cx="408940" cy="326390"/>
            </a:xfrm>
            <a:custGeom>
              <a:avLst/>
              <a:gdLst/>
              <a:ahLst/>
              <a:cxnLst/>
              <a:rect l="l" t="t" r="r" b="b"/>
              <a:pathLst>
                <a:path w="408940" h="326389">
                  <a:moveTo>
                    <a:pt x="0" y="326136"/>
                  </a:moveTo>
                  <a:lnTo>
                    <a:pt x="408431" y="326136"/>
                  </a:lnTo>
                  <a:lnTo>
                    <a:pt x="408431" y="0"/>
                  </a:lnTo>
                  <a:lnTo>
                    <a:pt x="0" y="0"/>
                  </a:lnTo>
                  <a:lnTo>
                    <a:pt x="0" y="326136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936992" y="2423160"/>
              <a:ext cx="288035" cy="376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1088" y="356742"/>
            <a:ext cx="7144384" cy="7359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652905" algn="l"/>
                <a:tab pos="3853179" algn="l"/>
                <a:tab pos="5218430" algn="l"/>
                <a:tab pos="6589395" algn="l"/>
              </a:tabLst>
            </a:pPr>
            <a:r>
              <a:rPr dirty="0" sz="2800" spc="295"/>
              <a:t>Amazon	</a:t>
            </a:r>
            <a:r>
              <a:rPr dirty="0" sz="2800" spc="310"/>
              <a:t>Dynamo</a:t>
            </a:r>
            <a:r>
              <a:rPr dirty="0" sz="2800" spc="-540"/>
              <a:t> </a:t>
            </a:r>
            <a:r>
              <a:rPr dirty="0" sz="2800" spc="275"/>
              <a:t>DB	</a:t>
            </a:r>
            <a:r>
              <a:rPr dirty="0" sz="2800" spc="225"/>
              <a:t>Global	</a:t>
            </a:r>
            <a:r>
              <a:rPr dirty="0" sz="2800" spc="210"/>
              <a:t>Tables	</a:t>
            </a:r>
            <a:r>
              <a:rPr dirty="0" sz="1800" spc="-165"/>
              <a:t>(</a:t>
            </a:r>
            <a:r>
              <a:rPr dirty="0" sz="1800" spc="-254"/>
              <a:t> </a:t>
            </a:r>
            <a:r>
              <a:rPr dirty="0" sz="1800" spc="-5"/>
              <a:t>G</a:t>
            </a:r>
            <a:r>
              <a:rPr dirty="0" sz="1800" spc="-265"/>
              <a:t> </a:t>
            </a:r>
            <a:r>
              <a:rPr dirty="0" sz="1800" spc="55"/>
              <a:t>A</a:t>
            </a:r>
            <a:r>
              <a:rPr dirty="0" sz="1800" spc="-265"/>
              <a:t> </a:t>
            </a:r>
            <a:r>
              <a:rPr dirty="0" sz="1800" spc="-165"/>
              <a:t>)</a:t>
            </a:r>
            <a:endParaRPr sz="1800"/>
          </a:p>
          <a:p>
            <a:pPr marL="12700">
              <a:lnSpc>
                <a:spcPct val="100000"/>
              </a:lnSpc>
              <a:spcBef>
                <a:spcPts val="75"/>
              </a:spcBef>
              <a:tabLst>
                <a:tab pos="591820" algn="l"/>
                <a:tab pos="1165860" algn="l"/>
                <a:tab pos="2183765" algn="l"/>
                <a:tab pos="4996180" algn="l"/>
              </a:tabLst>
            </a:pPr>
            <a:r>
              <a:rPr dirty="0" sz="1800" spc="-360"/>
              <a:t>F  </a:t>
            </a:r>
            <a:r>
              <a:rPr dirty="0" sz="1800" spc="-200"/>
              <a:t>i </a:t>
            </a:r>
            <a:r>
              <a:rPr dirty="0" sz="1800" spc="-250"/>
              <a:t>r</a:t>
            </a:r>
            <a:r>
              <a:rPr dirty="0" sz="1800" spc="-380"/>
              <a:t> </a:t>
            </a:r>
            <a:r>
              <a:rPr dirty="0" sz="1800" spc="-280"/>
              <a:t>s</a:t>
            </a:r>
            <a:r>
              <a:rPr dirty="0" sz="1800" spc="-240"/>
              <a:t> </a:t>
            </a:r>
            <a:r>
              <a:rPr dirty="0" sz="1800" spc="-305"/>
              <a:t>t	</a:t>
            </a:r>
            <a:r>
              <a:rPr dirty="0" sz="1800" spc="-330"/>
              <a:t>f </a:t>
            </a:r>
            <a:r>
              <a:rPr dirty="0" sz="1800" spc="-350"/>
              <a:t>u  </a:t>
            </a:r>
            <a:r>
              <a:rPr dirty="0" sz="1800" spc="-235"/>
              <a:t>l</a:t>
            </a:r>
            <a:r>
              <a:rPr dirty="0" sz="1800" spc="-254"/>
              <a:t> </a:t>
            </a:r>
            <a:r>
              <a:rPr dirty="0" sz="1800" spc="-235"/>
              <a:t>l</a:t>
            </a:r>
            <a:r>
              <a:rPr dirty="0" sz="1800" spc="-245"/>
              <a:t> </a:t>
            </a:r>
            <a:r>
              <a:rPr dirty="0" sz="1800" spc="-325"/>
              <a:t>y	</a:t>
            </a:r>
            <a:r>
              <a:rPr dirty="0" sz="1800" spc="-540"/>
              <a:t>m                                                                                                                                     </a:t>
            </a:r>
            <a:r>
              <a:rPr dirty="0" sz="1800" spc="-350"/>
              <a:t>a  n  a  </a:t>
            </a:r>
            <a:r>
              <a:rPr dirty="0" sz="1800" spc="-305"/>
              <a:t>g </a:t>
            </a:r>
            <a:r>
              <a:rPr dirty="0" sz="1800" spc="-420"/>
              <a:t>e</a:t>
            </a:r>
            <a:r>
              <a:rPr dirty="0" sz="1800" spc="-445"/>
              <a:t> </a:t>
            </a:r>
            <a:r>
              <a:rPr dirty="0" sz="1800" spc="-370"/>
              <a:t>d</a:t>
            </a:r>
            <a:r>
              <a:rPr dirty="0" sz="1800" spc="-245"/>
              <a:t> </a:t>
            </a:r>
            <a:r>
              <a:rPr dirty="0" sz="1800" spc="-345"/>
              <a:t>,	</a:t>
            </a:r>
            <a:r>
              <a:rPr dirty="0" sz="1800" spc="-540"/>
              <a:t>m                                                                                                                                     </a:t>
            </a:r>
            <a:r>
              <a:rPr dirty="0" sz="1800" spc="-350"/>
              <a:t>u  </a:t>
            </a:r>
            <a:r>
              <a:rPr dirty="0" sz="1800" spc="-235"/>
              <a:t>l </a:t>
            </a:r>
            <a:r>
              <a:rPr dirty="0" sz="1800" spc="-305"/>
              <a:t>t </a:t>
            </a:r>
            <a:r>
              <a:rPr dirty="0" sz="1800" spc="-200"/>
              <a:t>i </a:t>
            </a:r>
            <a:r>
              <a:rPr dirty="0" sz="1800" spc="-229"/>
              <a:t>- </a:t>
            </a:r>
            <a:r>
              <a:rPr dirty="0" sz="1800" spc="-540"/>
              <a:t>m                                                                                                                                     </a:t>
            </a:r>
            <a:r>
              <a:rPr dirty="0" sz="1800" spc="-350"/>
              <a:t>a  </a:t>
            </a:r>
            <a:r>
              <a:rPr dirty="0" sz="1800" spc="-280"/>
              <a:t>s </a:t>
            </a:r>
            <a:r>
              <a:rPr dirty="0" sz="1800" spc="-305"/>
              <a:t>t </a:t>
            </a:r>
            <a:r>
              <a:rPr dirty="0" sz="1800" spc="-420"/>
              <a:t>e   </a:t>
            </a:r>
            <a:r>
              <a:rPr dirty="0" sz="1800" spc="-250"/>
              <a:t>r </a:t>
            </a:r>
            <a:r>
              <a:rPr dirty="0" sz="1800" spc="-345"/>
              <a:t>,     </a:t>
            </a:r>
            <a:r>
              <a:rPr dirty="0" sz="1800" spc="-540"/>
              <a:t>m                                                                                                                                     </a:t>
            </a:r>
            <a:r>
              <a:rPr dirty="0" sz="1800" spc="-350"/>
              <a:t>u  </a:t>
            </a:r>
            <a:r>
              <a:rPr dirty="0" sz="1800" spc="-235"/>
              <a:t>l </a:t>
            </a:r>
            <a:r>
              <a:rPr dirty="0" sz="1800" spc="-305"/>
              <a:t>t </a:t>
            </a:r>
            <a:r>
              <a:rPr dirty="0" sz="1800" spc="-200"/>
              <a:t>i </a:t>
            </a:r>
            <a:r>
              <a:rPr dirty="0" sz="1800" spc="-229"/>
              <a:t>- </a:t>
            </a:r>
            <a:r>
              <a:rPr dirty="0" sz="1800" spc="-250"/>
              <a:t>r </a:t>
            </a:r>
            <a:r>
              <a:rPr dirty="0" sz="1800" spc="-420"/>
              <a:t>e  </a:t>
            </a:r>
            <a:r>
              <a:rPr dirty="0" sz="1800" spc="-305"/>
              <a:t>g </a:t>
            </a:r>
            <a:r>
              <a:rPr dirty="0" sz="1800" spc="-200"/>
              <a:t>i</a:t>
            </a:r>
            <a:r>
              <a:rPr dirty="0" sz="1800" spc="-295"/>
              <a:t> </a:t>
            </a:r>
            <a:r>
              <a:rPr dirty="0" sz="1800" spc="-350"/>
              <a:t>o</a:t>
            </a:r>
            <a:r>
              <a:rPr dirty="0" sz="1800" spc="-240"/>
              <a:t> </a:t>
            </a:r>
            <a:r>
              <a:rPr dirty="0" sz="1800" spc="-350"/>
              <a:t>n	</a:t>
            </a:r>
            <a:r>
              <a:rPr dirty="0" sz="1800" spc="-370"/>
              <a:t>d </a:t>
            </a:r>
            <a:r>
              <a:rPr dirty="0" sz="1800" spc="-350"/>
              <a:t>a </a:t>
            </a:r>
            <a:r>
              <a:rPr dirty="0" sz="1800" spc="-305"/>
              <a:t>t </a:t>
            </a:r>
            <a:r>
              <a:rPr dirty="0" sz="1800" spc="-350"/>
              <a:t>a </a:t>
            </a:r>
            <a:r>
              <a:rPr dirty="0" sz="1800" spc="-370"/>
              <a:t>b </a:t>
            </a:r>
            <a:r>
              <a:rPr dirty="0" sz="1800" spc="-350"/>
              <a:t>a </a:t>
            </a:r>
            <a:r>
              <a:rPr dirty="0" sz="1800" spc="-280"/>
              <a:t>s</a:t>
            </a:r>
            <a:r>
              <a:rPr dirty="0" sz="1800" spc="-250"/>
              <a:t> </a:t>
            </a:r>
            <a:r>
              <a:rPr dirty="0" sz="1800" spc="-420"/>
              <a:t>e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399097" y="207009"/>
            <a:ext cx="8413115" cy="4161154"/>
            <a:chOff x="399097" y="207009"/>
            <a:chExt cx="8413115" cy="4161154"/>
          </a:xfrm>
        </p:grpSpPr>
        <p:sp>
          <p:nvSpPr>
            <p:cNvPr id="4" name="object 4"/>
            <p:cNvSpPr/>
            <p:nvPr/>
          </p:nvSpPr>
          <p:spPr>
            <a:xfrm>
              <a:off x="8021574" y="217169"/>
              <a:ext cx="780415" cy="349250"/>
            </a:xfrm>
            <a:custGeom>
              <a:avLst/>
              <a:gdLst/>
              <a:ahLst/>
              <a:cxnLst/>
              <a:rect l="l" t="t" r="r" b="b"/>
              <a:pathLst>
                <a:path w="780415" h="349250">
                  <a:moveTo>
                    <a:pt x="722122" y="0"/>
                  </a:moveTo>
                  <a:lnTo>
                    <a:pt x="58166" y="0"/>
                  </a:lnTo>
                  <a:lnTo>
                    <a:pt x="35522" y="4570"/>
                  </a:lnTo>
                  <a:lnTo>
                    <a:pt x="17033" y="17033"/>
                  </a:lnTo>
                  <a:lnTo>
                    <a:pt x="4570" y="35522"/>
                  </a:lnTo>
                  <a:lnTo>
                    <a:pt x="0" y="58165"/>
                  </a:lnTo>
                  <a:lnTo>
                    <a:pt x="0" y="290829"/>
                  </a:lnTo>
                  <a:lnTo>
                    <a:pt x="4570" y="313473"/>
                  </a:lnTo>
                  <a:lnTo>
                    <a:pt x="17033" y="331962"/>
                  </a:lnTo>
                  <a:lnTo>
                    <a:pt x="35522" y="344425"/>
                  </a:lnTo>
                  <a:lnTo>
                    <a:pt x="58166" y="348995"/>
                  </a:lnTo>
                  <a:lnTo>
                    <a:pt x="722122" y="348995"/>
                  </a:lnTo>
                  <a:lnTo>
                    <a:pt x="744765" y="344425"/>
                  </a:lnTo>
                  <a:lnTo>
                    <a:pt x="763254" y="331962"/>
                  </a:lnTo>
                  <a:lnTo>
                    <a:pt x="775717" y="313473"/>
                  </a:lnTo>
                  <a:lnTo>
                    <a:pt x="780287" y="290829"/>
                  </a:lnTo>
                  <a:lnTo>
                    <a:pt x="780287" y="58165"/>
                  </a:lnTo>
                  <a:lnTo>
                    <a:pt x="775717" y="35522"/>
                  </a:lnTo>
                  <a:lnTo>
                    <a:pt x="763254" y="17033"/>
                  </a:lnTo>
                  <a:lnTo>
                    <a:pt x="744765" y="4570"/>
                  </a:lnTo>
                  <a:lnTo>
                    <a:pt x="722122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021574" y="217169"/>
              <a:ext cx="780415" cy="349250"/>
            </a:xfrm>
            <a:custGeom>
              <a:avLst/>
              <a:gdLst/>
              <a:ahLst/>
              <a:cxnLst/>
              <a:rect l="l" t="t" r="r" b="b"/>
              <a:pathLst>
                <a:path w="780415" h="349250">
                  <a:moveTo>
                    <a:pt x="0" y="58165"/>
                  </a:moveTo>
                  <a:lnTo>
                    <a:pt x="4570" y="35522"/>
                  </a:lnTo>
                  <a:lnTo>
                    <a:pt x="17033" y="17033"/>
                  </a:lnTo>
                  <a:lnTo>
                    <a:pt x="35522" y="4570"/>
                  </a:lnTo>
                  <a:lnTo>
                    <a:pt x="58166" y="0"/>
                  </a:lnTo>
                  <a:lnTo>
                    <a:pt x="722122" y="0"/>
                  </a:lnTo>
                  <a:lnTo>
                    <a:pt x="744765" y="4570"/>
                  </a:lnTo>
                  <a:lnTo>
                    <a:pt x="763254" y="17033"/>
                  </a:lnTo>
                  <a:lnTo>
                    <a:pt x="775717" y="35522"/>
                  </a:lnTo>
                  <a:lnTo>
                    <a:pt x="780287" y="58165"/>
                  </a:lnTo>
                  <a:lnTo>
                    <a:pt x="780287" y="290829"/>
                  </a:lnTo>
                  <a:lnTo>
                    <a:pt x="775717" y="313473"/>
                  </a:lnTo>
                  <a:lnTo>
                    <a:pt x="763254" y="331962"/>
                  </a:lnTo>
                  <a:lnTo>
                    <a:pt x="744765" y="344425"/>
                  </a:lnTo>
                  <a:lnTo>
                    <a:pt x="722122" y="348995"/>
                  </a:lnTo>
                  <a:lnTo>
                    <a:pt x="58166" y="348995"/>
                  </a:lnTo>
                  <a:lnTo>
                    <a:pt x="35522" y="344425"/>
                  </a:lnTo>
                  <a:lnTo>
                    <a:pt x="17033" y="331962"/>
                  </a:lnTo>
                  <a:lnTo>
                    <a:pt x="4570" y="313473"/>
                  </a:lnTo>
                  <a:lnTo>
                    <a:pt x="0" y="290829"/>
                  </a:lnTo>
                  <a:lnTo>
                    <a:pt x="0" y="58165"/>
                  </a:lnTo>
                  <a:close/>
                </a:path>
              </a:pathLst>
            </a:custGeom>
            <a:ln w="19812">
              <a:solidFill>
                <a:srgbClr val="69E21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166607" y="324484"/>
              <a:ext cx="473837" cy="1277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66081" y="2263902"/>
              <a:ext cx="4114800" cy="1000125"/>
            </a:xfrm>
            <a:custGeom>
              <a:avLst/>
              <a:gdLst/>
              <a:ahLst/>
              <a:cxnLst/>
              <a:rect l="l" t="t" r="r" b="b"/>
              <a:pathLst>
                <a:path w="4114800" h="1000125">
                  <a:moveTo>
                    <a:pt x="0" y="0"/>
                  </a:moveTo>
                  <a:lnTo>
                    <a:pt x="4114799" y="0"/>
                  </a:lnTo>
                </a:path>
                <a:path w="4114800" h="1000125">
                  <a:moveTo>
                    <a:pt x="0" y="499872"/>
                  </a:moveTo>
                  <a:lnTo>
                    <a:pt x="4114799" y="499872"/>
                  </a:lnTo>
                </a:path>
                <a:path w="4114800" h="1000125">
                  <a:moveTo>
                    <a:pt x="0" y="999744"/>
                  </a:moveTo>
                  <a:lnTo>
                    <a:pt x="4114799" y="999744"/>
                  </a:lnTo>
                </a:path>
              </a:pathLst>
            </a:custGeom>
            <a:ln w="19812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03859" y="1202435"/>
              <a:ext cx="3807460" cy="3161030"/>
            </a:xfrm>
            <a:custGeom>
              <a:avLst/>
              <a:gdLst/>
              <a:ahLst/>
              <a:cxnLst/>
              <a:rect l="l" t="t" r="r" b="b"/>
              <a:pathLst>
                <a:path w="3807460" h="3161029">
                  <a:moveTo>
                    <a:pt x="0" y="237109"/>
                  </a:moveTo>
                  <a:lnTo>
                    <a:pt x="4816" y="189327"/>
                  </a:lnTo>
                  <a:lnTo>
                    <a:pt x="18629" y="144821"/>
                  </a:lnTo>
                  <a:lnTo>
                    <a:pt x="40485" y="104545"/>
                  </a:lnTo>
                  <a:lnTo>
                    <a:pt x="69432" y="69453"/>
                  </a:lnTo>
                  <a:lnTo>
                    <a:pt x="104516" y="40498"/>
                  </a:lnTo>
                  <a:lnTo>
                    <a:pt x="144784" y="18635"/>
                  </a:lnTo>
                  <a:lnTo>
                    <a:pt x="189282" y="4817"/>
                  </a:lnTo>
                  <a:lnTo>
                    <a:pt x="237058" y="0"/>
                  </a:lnTo>
                  <a:lnTo>
                    <a:pt x="3569842" y="0"/>
                  </a:lnTo>
                  <a:lnTo>
                    <a:pt x="3617624" y="4817"/>
                  </a:lnTo>
                  <a:lnTo>
                    <a:pt x="3662130" y="18635"/>
                  </a:lnTo>
                  <a:lnTo>
                    <a:pt x="3702406" y="40498"/>
                  </a:lnTo>
                  <a:lnTo>
                    <a:pt x="3737498" y="69453"/>
                  </a:lnTo>
                  <a:lnTo>
                    <a:pt x="3766453" y="104545"/>
                  </a:lnTo>
                  <a:lnTo>
                    <a:pt x="3788316" y="144821"/>
                  </a:lnTo>
                  <a:lnTo>
                    <a:pt x="3802134" y="189327"/>
                  </a:lnTo>
                  <a:lnTo>
                    <a:pt x="3806952" y="237109"/>
                  </a:lnTo>
                  <a:lnTo>
                    <a:pt x="3806952" y="2923717"/>
                  </a:lnTo>
                  <a:lnTo>
                    <a:pt x="3802134" y="2971493"/>
                  </a:lnTo>
                  <a:lnTo>
                    <a:pt x="3788316" y="3015991"/>
                  </a:lnTo>
                  <a:lnTo>
                    <a:pt x="3766453" y="3056259"/>
                  </a:lnTo>
                  <a:lnTo>
                    <a:pt x="3737498" y="3091343"/>
                  </a:lnTo>
                  <a:lnTo>
                    <a:pt x="3702406" y="3120290"/>
                  </a:lnTo>
                  <a:lnTo>
                    <a:pt x="3662130" y="3142146"/>
                  </a:lnTo>
                  <a:lnTo>
                    <a:pt x="3617624" y="3155959"/>
                  </a:lnTo>
                  <a:lnTo>
                    <a:pt x="3569842" y="3160776"/>
                  </a:lnTo>
                  <a:lnTo>
                    <a:pt x="237058" y="3160776"/>
                  </a:lnTo>
                  <a:lnTo>
                    <a:pt x="189282" y="3155959"/>
                  </a:lnTo>
                  <a:lnTo>
                    <a:pt x="144784" y="3142146"/>
                  </a:lnTo>
                  <a:lnTo>
                    <a:pt x="104516" y="3120290"/>
                  </a:lnTo>
                  <a:lnTo>
                    <a:pt x="69432" y="3091343"/>
                  </a:lnTo>
                  <a:lnTo>
                    <a:pt x="40485" y="3056259"/>
                  </a:lnTo>
                  <a:lnTo>
                    <a:pt x="18629" y="3015991"/>
                  </a:lnTo>
                  <a:lnTo>
                    <a:pt x="4816" y="2971493"/>
                  </a:lnTo>
                  <a:lnTo>
                    <a:pt x="0" y="2923717"/>
                  </a:lnTo>
                  <a:lnTo>
                    <a:pt x="0" y="237109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86739" y="2447543"/>
              <a:ext cx="3441191" cy="17434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57299" y="3579875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5">
                  <a:moveTo>
                    <a:pt x="25146" y="0"/>
                  </a:moveTo>
                  <a:lnTo>
                    <a:pt x="19177" y="24511"/>
                  </a:lnTo>
                  <a:lnTo>
                    <a:pt x="0" y="24511"/>
                  </a:lnTo>
                  <a:lnTo>
                    <a:pt x="15493" y="39496"/>
                  </a:lnTo>
                  <a:lnTo>
                    <a:pt x="9601" y="64008"/>
                  </a:lnTo>
                  <a:lnTo>
                    <a:pt x="25146" y="48895"/>
                  </a:lnTo>
                  <a:lnTo>
                    <a:pt x="40640" y="64008"/>
                  </a:lnTo>
                  <a:lnTo>
                    <a:pt x="34797" y="39496"/>
                  </a:lnTo>
                  <a:lnTo>
                    <a:pt x="50291" y="24511"/>
                  </a:lnTo>
                  <a:lnTo>
                    <a:pt x="31115" y="24511"/>
                  </a:lnTo>
                  <a:lnTo>
                    <a:pt x="25146" y="0"/>
                  </a:lnTo>
                  <a:close/>
                </a:path>
              </a:pathLst>
            </a:custGeom>
            <a:solidFill>
              <a:srgbClr val="FFFF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57299" y="3579875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5">
                  <a:moveTo>
                    <a:pt x="0" y="24511"/>
                  </a:moveTo>
                  <a:lnTo>
                    <a:pt x="19177" y="24511"/>
                  </a:lnTo>
                  <a:lnTo>
                    <a:pt x="25146" y="0"/>
                  </a:lnTo>
                  <a:lnTo>
                    <a:pt x="31115" y="24511"/>
                  </a:lnTo>
                  <a:lnTo>
                    <a:pt x="50291" y="24511"/>
                  </a:lnTo>
                  <a:lnTo>
                    <a:pt x="34797" y="39496"/>
                  </a:lnTo>
                  <a:lnTo>
                    <a:pt x="40640" y="64008"/>
                  </a:lnTo>
                  <a:lnTo>
                    <a:pt x="25146" y="48895"/>
                  </a:lnTo>
                  <a:lnTo>
                    <a:pt x="9601" y="64008"/>
                  </a:lnTo>
                  <a:lnTo>
                    <a:pt x="15493" y="39496"/>
                  </a:lnTo>
                  <a:lnTo>
                    <a:pt x="0" y="24511"/>
                  </a:lnTo>
                  <a:close/>
                </a:path>
              </a:pathLst>
            </a:custGeom>
            <a:ln w="9144">
              <a:solidFill>
                <a:srgbClr val="E7E6E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186433" y="1303781"/>
              <a:ext cx="2115820" cy="386080"/>
            </a:xfrm>
            <a:custGeom>
              <a:avLst/>
              <a:gdLst/>
              <a:ahLst/>
              <a:cxnLst/>
              <a:rect l="l" t="t" r="r" b="b"/>
              <a:pathLst>
                <a:path w="2115820" h="386080">
                  <a:moveTo>
                    <a:pt x="2058415" y="0"/>
                  </a:moveTo>
                  <a:lnTo>
                    <a:pt x="56832" y="0"/>
                  </a:lnTo>
                  <a:lnTo>
                    <a:pt x="34713" y="4460"/>
                  </a:lnTo>
                  <a:lnTo>
                    <a:pt x="16648" y="16637"/>
                  </a:lnTo>
                  <a:lnTo>
                    <a:pt x="4467" y="34718"/>
                  </a:lnTo>
                  <a:lnTo>
                    <a:pt x="0" y="56895"/>
                  </a:lnTo>
                  <a:lnTo>
                    <a:pt x="0" y="328675"/>
                  </a:lnTo>
                  <a:lnTo>
                    <a:pt x="4467" y="350853"/>
                  </a:lnTo>
                  <a:lnTo>
                    <a:pt x="16648" y="368934"/>
                  </a:lnTo>
                  <a:lnTo>
                    <a:pt x="34713" y="381111"/>
                  </a:lnTo>
                  <a:lnTo>
                    <a:pt x="56832" y="385571"/>
                  </a:lnTo>
                  <a:lnTo>
                    <a:pt x="2058415" y="385571"/>
                  </a:lnTo>
                  <a:lnTo>
                    <a:pt x="2080593" y="381111"/>
                  </a:lnTo>
                  <a:lnTo>
                    <a:pt x="2098675" y="368934"/>
                  </a:lnTo>
                  <a:lnTo>
                    <a:pt x="2110851" y="350853"/>
                  </a:lnTo>
                  <a:lnTo>
                    <a:pt x="2115312" y="328675"/>
                  </a:lnTo>
                  <a:lnTo>
                    <a:pt x="2115312" y="56895"/>
                  </a:lnTo>
                  <a:lnTo>
                    <a:pt x="2110851" y="34718"/>
                  </a:lnTo>
                  <a:lnTo>
                    <a:pt x="2098675" y="16637"/>
                  </a:lnTo>
                  <a:lnTo>
                    <a:pt x="2080593" y="4460"/>
                  </a:lnTo>
                  <a:lnTo>
                    <a:pt x="2058415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186433" y="1303781"/>
              <a:ext cx="2115820" cy="386080"/>
            </a:xfrm>
            <a:custGeom>
              <a:avLst/>
              <a:gdLst/>
              <a:ahLst/>
              <a:cxnLst/>
              <a:rect l="l" t="t" r="r" b="b"/>
              <a:pathLst>
                <a:path w="2115820" h="386080">
                  <a:moveTo>
                    <a:pt x="0" y="56895"/>
                  </a:moveTo>
                  <a:lnTo>
                    <a:pt x="4467" y="34718"/>
                  </a:lnTo>
                  <a:lnTo>
                    <a:pt x="16648" y="16637"/>
                  </a:lnTo>
                  <a:lnTo>
                    <a:pt x="34713" y="4460"/>
                  </a:lnTo>
                  <a:lnTo>
                    <a:pt x="56832" y="0"/>
                  </a:lnTo>
                  <a:lnTo>
                    <a:pt x="2058415" y="0"/>
                  </a:lnTo>
                  <a:lnTo>
                    <a:pt x="2080593" y="4460"/>
                  </a:lnTo>
                  <a:lnTo>
                    <a:pt x="2098675" y="16637"/>
                  </a:lnTo>
                  <a:lnTo>
                    <a:pt x="2110851" y="34718"/>
                  </a:lnTo>
                  <a:lnTo>
                    <a:pt x="2115312" y="56895"/>
                  </a:lnTo>
                  <a:lnTo>
                    <a:pt x="2115312" y="328675"/>
                  </a:lnTo>
                  <a:lnTo>
                    <a:pt x="2110851" y="350853"/>
                  </a:lnTo>
                  <a:lnTo>
                    <a:pt x="2098675" y="368934"/>
                  </a:lnTo>
                  <a:lnTo>
                    <a:pt x="2080593" y="381111"/>
                  </a:lnTo>
                  <a:lnTo>
                    <a:pt x="2058415" y="385571"/>
                  </a:lnTo>
                  <a:lnTo>
                    <a:pt x="56832" y="385571"/>
                  </a:lnTo>
                  <a:lnTo>
                    <a:pt x="34713" y="381111"/>
                  </a:lnTo>
                  <a:lnTo>
                    <a:pt x="16648" y="368934"/>
                  </a:lnTo>
                  <a:lnTo>
                    <a:pt x="4467" y="350853"/>
                  </a:lnTo>
                  <a:lnTo>
                    <a:pt x="0" y="328675"/>
                  </a:lnTo>
                  <a:lnTo>
                    <a:pt x="0" y="56895"/>
                  </a:lnTo>
                  <a:close/>
                </a:path>
              </a:pathLst>
            </a:custGeom>
            <a:ln w="25907">
              <a:solidFill>
                <a:srgbClr val="00B8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464558" y="1945894"/>
            <a:ext cx="38874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Build high performance, globally distributed</a:t>
            </a:r>
            <a:r>
              <a:rPr dirty="0" sz="1500" spc="1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applications</a:t>
            </a:r>
            <a:endParaRPr sz="1500">
              <a:latin typeface="Liberation Sans Narrow"/>
              <a:cs typeface="Liberation Sans Narro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64558" y="2403094"/>
            <a:ext cx="36576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Low latency </a:t>
            </a:r>
            <a:r>
              <a:rPr dirty="0" sz="1500">
                <a:solidFill>
                  <a:srgbClr val="FFFFFF"/>
                </a:solidFill>
                <a:latin typeface="Liberation Sans Narrow"/>
                <a:cs typeface="Liberation Sans Narrow"/>
              </a:rPr>
              <a:t>reads &amp; writes to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locally available</a:t>
            </a:r>
            <a:r>
              <a:rPr dirty="0" sz="1500" spc="-65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tables</a:t>
            </a:r>
            <a:endParaRPr sz="1500">
              <a:latin typeface="Liberation Sans Narrow"/>
              <a:cs typeface="Liberation Sans Narro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64558" y="2859989"/>
            <a:ext cx="304101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Disaster proof </a:t>
            </a:r>
            <a:r>
              <a:rPr dirty="0" sz="1500">
                <a:solidFill>
                  <a:srgbClr val="FFFFFF"/>
                </a:solidFill>
                <a:latin typeface="Liberation Sans Narrow"/>
                <a:cs typeface="Liberation Sans Narrow"/>
              </a:rPr>
              <a:t>with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multi-region</a:t>
            </a:r>
            <a:r>
              <a:rPr dirty="0" sz="150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redundancy</a:t>
            </a:r>
            <a:endParaRPr sz="1500">
              <a:latin typeface="Liberation Sans Narrow"/>
              <a:cs typeface="Liberation Sans Narro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64558" y="3317875"/>
            <a:ext cx="35363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Easy </a:t>
            </a:r>
            <a:r>
              <a:rPr dirty="0" sz="1500">
                <a:solidFill>
                  <a:srgbClr val="FFFFFF"/>
                </a:solidFill>
                <a:latin typeface="Liberation Sans Narrow"/>
                <a:cs typeface="Liberation Sans Narrow"/>
              </a:rPr>
              <a:t>to </a:t>
            </a:r>
            <a:r>
              <a:rPr dirty="0" sz="1500" spc="-5">
                <a:solidFill>
                  <a:srgbClr val="FFFFFF"/>
                </a:solidFill>
                <a:latin typeface="Liberation Sans Narrow"/>
                <a:cs typeface="Liberation Sans Narrow"/>
              </a:rPr>
              <a:t>set up and no application rewrites</a:t>
            </a:r>
            <a:r>
              <a:rPr dirty="0" sz="1500" spc="-20">
                <a:solidFill>
                  <a:srgbClr val="FFFFFF"/>
                </a:solidFill>
                <a:latin typeface="Liberation Sans Narrow"/>
                <a:cs typeface="Liberation Sans Narrow"/>
              </a:rPr>
              <a:t> </a:t>
            </a:r>
            <a:r>
              <a:rPr dirty="0" sz="1500">
                <a:solidFill>
                  <a:srgbClr val="FFFFFF"/>
                </a:solidFill>
                <a:latin typeface="Liberation Sans Narrow"/>
                <a:cs typeface="Liberation Sans Narrow"/>
              </a:rPr>
              <a:t>required</a:t>
            </a:r>
            <a:endParaRPr sz="1500">
              <a:latin typeface="Liberation Sans Narrow"/>
              <a:cs typeface="Liberation Sans Narro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20723" y="1392428"/>
            <a:ext cx="1487170" cy="186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Globally dispersed</a:t>
            </a:r>
            <a:r>
              <a:rPr dirty="0" sz="1050" spc="-1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users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1123" y="2215895"/>
            <a:ext cx="2689860" cy="943610"/>
            <a:chOff x="611123" y="2215895"/>
            <a:chExt cx="2689860" cy="943610"/>
          </a:xfrm>
        </p:grpSpPr>
        <p:sp>
          <p:nvSpPr>
            <p:cNvPr id="20" name="object 20"/>
            <p:cNvSpPr/>
            <p:nvPr/>
          </p:nvSpPr>
          <p:spPr>
            <a:xfrm>
              <a:off x="2604516" y="2215895"/>
              <a:ext cx="696595" cy="714375"/>
            </a:xfrm>
            <a:custGeom>
              <a:avLst/>
              <a:gdLst/>
              <a:ahLst/>
              <a:cxnLst/>
              <a:rect l="l" t="t" r="r" b="b"/>
              <a:pathLst>
                <a:path w="696595" h="714375">
                  <a:moveTo>
                    <a:pt x="638362" y="663916"/>
                  </a:moveTo>
                  <a:lnTo>
                    <a:pt x="615695" y="686054"/>
                  </a:lnTo>
                  <a:lnTo>
                    <a:pt x="696086" y="713994"/>
                  </a:lnTo>
                  <a:lnTo>
                    <a:pt x="682991" y="672973"/>
                  </a:lnTo>
                  <a:lnTo>
                    <a:pt x="647192" y="672973"/>
                  </a:lnTo>
                  <a:lnTo>
                    <a:pt x="638362" y="663916"/>
                  </a:lnTo>
                  <a:close/>
                </a:path>
                <a:path w="696595" h="714375">
                  <a:moveTo>
                    <a:pt x="647485" y="655005"/>
                  </a:moveTo>
                  <a:lnTo>
                    <a:pt x="638362" y="663916"/>
                  </a:lnTo>
                  <a:lnTo>
                    <a:pt x="647192" y="672973"/>
                  </a:lnTo>
                  <a:lnTo>
                    <a:pt x="656335" y="664083"/>
                  </a:lnTo>
                  <a:lnTo>
                    <a:pt x="647485" y="655005"/>
                  </a:lnTo>
                  <a:close/>
                </a:path>
                <a:path w="696595" h="714375">
                  <a:moveTo>
                    <a:pt x="670179" y="632841"/>
                  </a:moveTo>
                  <a:lnTo>
                    <a:pt x="647485" y="655005"/>
                  </a:lnTo>
                  <a:lnTo>
                    <a:pt x="656335" y="664083"/>
                  </a:lnTo>
                  <a:lnTo>
                    <a:pt x="647192" y="672973"/>
                  </a:lnTo>
                  <a:lnTo>
                    <a:pt x="682991" y="672973"/>
                  </a:lnTo>
                  <a:lnTo>
                    <a:pt x="670179" y="632841"/>
                  </a:lnTo>
                  <a:close/>
                </a:path>
                <a:path w="696595" h="714375">
                  <a:moveTo>
                    <a:pt x="57760" y="50114"/>
                  </a:moveTo>
                  <a:lnTo>
                    <a:pt x="48626" y="59015"/>
                  </a:lnTo>
                  <a:lnTo>
                    <a:pt x="638362" y="663916"/>
                  </a:lnTo>
                  <a:lnTo>
                    <a:pt x="647485" y="655005"/>
                  </a:lnTo>
                  <a:lnTo>
                    <a:pt x="57760" y="50114"/>
                  </a:lnTo>
                  <a:close/>
                </a:path>
                <a:path w="696595" h="714375">
                  <a:moveTo>
                    <a:pt x="0" y="0"/>
                  </a:moveTo>
                  <a:lnTo>
                    <a:pt x="25907" y="81153"/>
                  </a:lnTo>
                  <a:lnTo>
                    <a:pt x="48626" y="59015"/>
                  </a:lnTo>
                  <a:lnTo>
                    <a:pt x="39750" y="49911"/>
                  </a:lnTo>
                  <a:lnTo>
                    <a:pt x="48894" y="41021"/>
                  </a:lnTo>
                  <a:lnTo>
                    <a:pt x="67093" y="41021"/>
                  </a:lnTo>
                  <a:lnTo>
                    <a:pt x="80517" y="27940"/>
                  </a:lnTo>
                  <a:lnTo>
                    <a:pt x="0" y="0"/>
                  </a:lnTo>
                  <a:close/>
                </a:path>
                <a:path w="696595" h="714375">
                  <a:moveTo>
                    <a:pt x="48894" y="41021"/>
                  </a:moveTo>
                  <a:lnTo>
                    <a:pt x="39750" y="49911"/>
                  </a:lnTo>
                  <a:lnTo>
                    <a:pt x="48626" y="59015"/>
                  </a:lnTo>
                  <a:lnTo>
                    <a:pt x="57760" y="50114"/>
                  </a:lnTo>
                  <a:lnTo>
                    <a:pt x="48894" y="41021"/>
                  </a:lnTo>
                  <a:close/>
                </a:path>
                <a:path w="696595" h="714375">
                  <a:moveTo>
                    <a:pt x="67093" y="41021"/>
                  </a:moveTo>
                  <a:lnTo>
                    <a:pt x="48894" y="41021"/>
                  </a:lnTo>
                  <a:lnTo>
                    <a:pt x="57760" y="50114"/>
                  </a:lnTo>
                  <a:lnTo>
                    <a:pt x="67093" y="41021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18743" y="2977895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1054608" y="0"/>
                  </a:moveTo>
                  <a:lnTo>
                    <a:pt x="28956" y="0"/>
                  </a:lnTo>
                  <a:lnTo>
                    <a:pt x="17686" y="2274"/>
                  </a:lnTo>
                  <a:lnTo>
                    <a:pt x="8482" y="8477"/>
                  </a:lnTo>
                  <a:lnTo>
                    <a:pt x="2275" y="17680"/>
                  </a:lnTo>
                  <a:lnTo>
                    <a:pt x="0" y="28956"/>
                  </a:lnTo>
                  <a:lnTo>
                    <a:pt x="0" y="144780"/>
                  </a:lnTo>
                  <a:lnTo>
                    <a:pt x="2275" y="156055"/>
                  </a:lnTo>
                  <a:lnTo>
                    <a:pt x="8482" y="165258"/>
                  </a:lnTo>
                  <a:lnTo>
                    <a:pt x="17686" y="171461"/>
                  </a:lnTo>
                  <a:lnTo>
                    <a:pt x="28956" y="173736"/>
                  </a:lnTo>
                  <a:lnTo>
                    <a:pt x="1054608" y="173736"/>
                  </a:lnTo>
                  <a:lnTo>
                    <a:pt x="1065883" y="171461"/>
                  </a:lnTo>
                  <a:lnTo>
                    <a:pt x="1075086" y="165258"/>
                  </a:lnTo>
                  <a:lnTo>
                    <a:pt x="1081289" y="156055"/>
                  </a:lnTo>
                  <a:lnTo>
                    <a:pt x="1083564" y="144780"/>
                  </a:lnTo>
                  <a:lnTo>
                    <a:pt x="1083564" y="28956"/>
                  </a:lnTo>
                  <a:lnTo>
                    <a:pt x="1081289" y="17680"/>
                  </a:lnTo>
                  <a:lnTo>
                    <a:pt x="1075086" y="8477"/>
                  </a:lnTo>
                  <a:lnTo>
                    <a:pt x="1065883" y="2274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18743" y="2977895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0" y="28956"/>
                  </a:moveTo>
                  <a:lnTo>
                    <a:pt x="2275" y="17680"/>
                  </a:lnTo>
                  <a:lnTo>
                    <a:pt x="8482" y="8477"/>
                  </a:lnTo>
                  <a:lnTo>
                    <a:pt x="17686" y="2274"/>
                  </a:lnTo>
                  <a:lnTo>
                    <a:pt x="28956" y="0"/>
                  </a:lnTo>
                  <a:lnTo>
                    <a:pt x="1054608" y="0"/>
                  </a:lnTo>
                  <a:lnTo>
                    <a:pt x="1065883" y="2274"/>
                  </a:lnTo>
                  <a:lnTo>
                    <a:pt x="1075086" y="8477"/>
                  </a:lnTo>
                  <a:lnTo>
                    <a:pt x="1081289" y="17680"/>
                  </a:lnTo>
                  <a:lnTo>
                    <a:pt x="1083564" y="28956"/>
                  </a:lnTo>
                  <a:lnTo>
                    <a:pt x="1083564" y="144780"/>
                  </a:lnTo>
                  <a:lnTo>
                    <a:pt x="1081289" y="156055"/>
                  </a:lnTo>
                  <a:lnTo>
                    <a:pt x="1075086" y="165258"/>
                  </a:lnTo>
                  <a:lnTo>
                    <a:pt x="1065883" y="171461"/>
                  </a:lnTo>
                  <a:lnTo>
                    <a:pt x="1054608" y="173736"/>
                  </a:lnTo>
                  <a:lnTo>
                    <a:pt x="28956" y="173736"/>
                  </a:lnTo>
                  <a:lnTo>
                    <a:pt x="17686" y="171461"/>
                  </a:lnTo>
                  <a:lnTo>
                    <a:pt x="8482" y="165258"/>
                  </a:lnTo>
                  <a:lnTo>
                    <a:pt x="2275" y="156055"/>
                  </a:lnTo>
                  <a:lnTo>
                    <a:pt x="0" y="144780"/>
                  </a:lnTo>
                  <a:lnTo>
                    <a:pt x="0" y="28956"/>
                  </a:lnTo>
                  <a:close/>
                </a:path>
              </a:pathLst>
            </a:custGeom>
            <a:ln w="15240">
              <a:solidFill>
                <a:srgbClr val="4FAA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56818" y="2994151"/>
            <a:ext cx="81788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Replica </a:t>
            </a:r>
            <a:r>
              <a:rPr dirty="0" sz="700" spc="-30">
                <a:solidFill>
                  <a:srgbClr val="FFFFFF"/>
                </a:solidFill>
                <a:latin typeface="Trebuchet MS"/>
                <a:cs typeface="Trebuchet MS"/>
              </a:rPr>
              <a:t>(N.</a:t>
            </a:r>
            <a:r>
              <a:rPr dirty="0" sz="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America)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283208" y="2223516"/>
            <a:ext cx="1559560" cy="719455"/>
            <a:chOff x="1283208" y="2223516"/>
            <a:chExt cx="1559560" cy="719455"/>
          </a:xfrm>
        </p:grpSpPr>
        <p:sp>
          <p:nvSpPr>
            <p:cNvPr id="25" name="object 25"/>
            <p:cNvSpPr/>
            <p:nvPr/>
          </p:nvSpPr>
          <p:spPr>
            <a:xfrm>
              <a:off x="1283208" y="2223515"/>
              <a:ext cx="1067435" cy="643255"/>
            </a:xfrm>
            <a:custGeom>
              <a:avLst/>
              <a:gdLst/>
              <a:ahLst/>
              <a:cxnLst/>
              <a:rect l="l" t="t" r="r" b="b"/>
              <a:pathLst>
                <a:path w="1067435" h="643255">
                  <a:moveTo>
                    <a:pt x="705612" y="0"/>
                  </a:moveTo>
                  <a:lnTo>
                    <a:pt x="623697" y="23114"/>
                  </a:lnTo>
                  <a:lnTo>
                    <a:pt x="645083" y="46621"/>
                  </a:lnTo>
                  <a:lnTo>
                    <a:pt x="52082" y="587057"/>
                  </a:lnTo>
                  <a:lnTo>
                    <a:pt x="30607" y="563499"/>
                  </a:lnTo>
                  <a:lnTo>
                    <a:pt x="0" y="643001"/>
                  </a:lnTo>
                  <a:lnTo>
                    <a:pt x="82042" y="619887"/>
                  </a:lnTo>
                  <a:lnTo>
                    <a:pt x="68364" y="604901"/>
                  </a:lnTo>
                  <a:lnTo>
                    <a:pt x="60566" y="596353"/>
                  </a:lnTo>
                  <a:lnTo>
                    <a:pt x="653605" y="56007"/>
                  </a:lnTo>
                  <a:lnTo>
                    <a:pt x="675005" y="79502"/>
                  </a:lnTo>
                  <a:lnTo>
                    <a:pt x="690943" y="38100"/>
                  </a:lnTo>
                  <a:lnTo>
                    <a:pt x="705612" y="0"/>
                  </a:lnTo>
                  <a:close/>
                </a:path>
                <a:path w="1067435" h="643255">
                  <a:moveTo>
                    <a:pt x="1066927" y="475996"/>
                  </a:moveTo>
                  <a:lnTo>
                    <a:pt x="1035177" y="476313"/>
                  </a:lnTo>
                  <a:lnTo>
                    <a:pt x="1031227" y="76149"/>
                  </a:lnTo>
                  <a:lnTo>
                    <a:pt x="1062990" y="75819"/>
                  </a:lnTo>
                  <a:lnTo>
                    <a:pt x="1056601" y="63373"/>
                  </a:lnTo>
                  <a:lnTo>
                    <a:pt x="1024128" y="0"/>
                  </a:lnTo>
                  <a:lnTo>
                    <a:pt x="986790" y="76581"/>
                  </a:lnTo>
                  <a:lnTo>
                    <a:pt x="1018527" y="76276"/>
                  </a:lnTo>
                  <a:lnTo>
                    <a:pt x="1022477" y="476440"/>
                  </a:lnTo>
                  <a:lnTo>
                    <a:pt x="990727" y="476758"/>
                  </a:lnTo>
                  <a:lnTo>
                    <a:pt x="1029589" y="552577"/>
                  </a:lnTo>
                  <a:lnTo>
                    <a:pt x="1060475" y="489204"/>
                  </a:lnTo>
                  <a:lnTo>
                    <a:pt x="1066927" y="475996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1751076" y="2761488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1054608" y="0"/>
                  </a:moveTo>
                  <a:lnTo>
                    <a:pt x="28956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0" y="144780"/>
                  </a:lnTo>
                  <a:lnTo>
                    <a:pt x="2274" y="156055"/>
                  </a:lnTo>
                  <a:lnTo>
                    <a:pt x="8477" y="165258"/>
                  </a:lnTo>
                  <a:lnTo>
                    <a:pt x="17680" y="171461"/>
                  </a:lnTo>
                  <a:lnTo>
                    <a:pt x="28956" y="173736"/>
                  </a:lnTo>
                  <a:lnTo>
                    <a:pt x="1054608" y="173736"/>
                  </a:lnTo>
                  <a:lnTo>
                    <a:pt x="1065883" y="171461"/>
                  </a:lnTo>
                  <a:lnTo>
                    <a:pt x="1075086" y="165258"/>
                  </a:lnTo>
                  <a:lnTo>
                    <a:pt x="1081289" y="156055"/>
                  </a:lnTo>
                  <a:lnTo>
                    <a:pt x="1083564" y="144780"/>
                  </a:lnTo>
                  <a:lnTo>
                    <a:pt x="1083564" y="28956"/>
                  </a:lnTo>
                  <a:lnTo>
                    <a:pt x="1081289" y="17680"/>
                  </a:lnTo>
                  <a:lnTo>
                    <a:pt x="1075086" y="8477"/>
                  </a:lnTo>
                  <a:lnTo>
                    <a:pt x="1065883" y="2274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751076" y="2761488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0" y="28956"/>
                  </a:moveTo>
                  <a:lnTo>
                    <a:pt x="2274" y="17680"/>
                  </a:lnTo>
                  <a:lnTo>
                    <a:pt x="8477" y="8477"/>
                  </a:lnTo>
                  <a:lnTo>
                    <a:pt x="17680" y="2274"/>
                  </a:lnTo>
                  <a:lnTo>
                    <a:pt x="28956" y="0"/>
                  </a:lnTo>
                  <a:lnTo>
                    <a:pt x="1054608" y="0"/>
                  </a:lnTo>
                  <a:lnTo>
                    <a:pt x="1065883" y="2274"/>
                  </a:lnTo>
                  <a:lnTo>
                    <a:pt x="1075086" y="8477"/>
                  </a:lnTo>
                  <a:lnTo>
                    <a:pt x="1081289" y="17680"/>
                  </a:lnTo>
                  <a:lnTo>
                    <a:pt x="1083564" y="28956"/>
                  </a:lnTo>
                  <a:lnTo>
                    <a:pt x="1083564" y="144780"/>
                  </a:lnTo>
                  <a:lnTo>
                    <a:pt x="1081289" y="156055"/>
                  </a:lnTo>
                  <a:lnTo>
                    <a:pt x="1075086" y="165258"/>
                  </a:lnTo>
                  <a:lnTo>
                    <a:pt x="1065883" y="171461"/>
                  </a:lnTo>
                  <a:lnTo>
                    <a:pt x="1054608" y="173736"/>
                  </a:lnTo>
                  <a:lnTo>
                    <a:pt x="28956" y="173736"/>
                  </a:lnTo>
                  <a:lnTo>
                    <a:pt x="17680" y="171461"/>
                  </a:lnTo>
                  <a:lnTo>
                    <a:pt x="8477" y="165258"/>
                  </a:lnTo>
                  <a:lnTo>
                    <a:pt x="2274" y="156055"/>
                  </a:lnTo>
                  <a:lnTo>
                    <a:pt x="0" y="144780"/>
                  </a:lnTo>
                  <a:lnTo>
                    <a:pt x="0" y="28956"/>
                  </a:lnTo>
                  <a:close/>
                </a:path>
              </a:pathLst>
            </a:custGeom>
            <a:ln w="15240">
              <a:solidFill>
                <a:srgbClr val="4FAA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966848" y="2776854"/>
            <a:ext cx="66611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Replica</a:t>
            </a:r>
            <a:r>
              <a:rPr dirty="0" sz="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(Europe)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2874264" y="2987039"/>
            <a:ext cx="1099185" cy="189230"/>
            <a:chOff x="2874264" y="2987039"/>
            <a:chExt cx="1099185" cy="189230"/>
          </a:xfrm>
        </p:grpSpPr>
        <p:sp>
          <p:nvSpPr>
            <p:cNvPr id="30" name="object 30"/>
            <p:cNvSpPr/>
            <p:nvPr/>
          </p:nvSpPr>
          <p:spPr>
            <a:xfrm>
              <a:off x="2881884" y="2994659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1054608" y="0"/>
                  </a:moveTo>
                  <a:lnTo>
                    <a:pt x="28956" y="0"/>
                  </a:lnTo>
                  <a:lnTo>
                    <a:pt x="17680" y="2274"/>
                  </a:lnTo>
                  <a:lnTo>
                    <a:pt x="8477" y="8477"/>
                  </a:lnTo>
                  <a:lnTo>
                    <a:pt x="2274" y="17680"/>
                  </a:lnTo>
                  <a:lnTo>
                    <a:pt x="0" y="28956"/>
                  </a:lnTo>
                  <a:lnTo>
                    <a:pt x="0" y="144779"/>
                  </a:lnTo>
                  <a:lnTo>
                    <a:pt x="2274" y="156055"/>
                  </a:lnTo>
                  <a:lnTo>
                    <a:pt x="8477" y="165258"/>
                  </a:lnTo>
                  <a:lnTo>
                    <a:pt x="17680" y="171461"/>
                  </a:lnTo>
                  <a:lnTo>
                    <a:pt x="28956" y="173735"/>
                  </a:lnTo>
                  <a:lnTo>
                    <a:pt x="1054608" y="173735"/>
                  </a:lnTo>
                  <a:lnTo>
                    <a:pt x="1065883" y="171461"/>
                  </a:lnTo>
                  <a:lnTo>
                    <a:pt x="1075086" y="165258"/>
                  </a:lnTo>
                  <a:lnTo>
                    <a:pt x="1081289" y="156055"/>
                  </a:lnTo>
                  <a:lnTo>
                    <a:pt x="1083564" y="144779"/>
                  </a:lnTo>
                  <a:lnTo>
                    <a:pt x="1083564" y="28956"/>
                  </a:lnTo>
                  <a:lnTo>
                    <a:pt x="1081289" y="17680"/>
                  </a:lnTo>
                  <a:lnTo>
                    <a:pt x="1075086" y="8477"/>
                  </a:lnTo>
                  <a:lnTo>
                    <a:pt x="1065883" y="2274"/>
                  </a:lnTo>
                  <a:lnTo>
                    <a:pt x="1054608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81884" y="2994659"/>
              <a:ext cx="1083945" cy="173990"/>
            </a:xfrm>
            <a:custGeom>
              <a:avLst/>
              <a:gdLst/>
              <a:ahLst/>
              <a:cxnLst/>
              <a:rect l="l" t="t" r="r" b="b"/>
              <a:pathLst>
                <a:path w="1083945" h="173989">
                  <a:moveTo>
                    <a:pt x="0" y="28956"/>
                  </a:moveTo>
                  <a:lnTo>
                    <a:pt x="2274" y="17680"/>
                  </a:lnTo>
                  <a:lnTo>
                    <a:pt x="8477" y="8477"/>
                  </a:lnTo>
                  <a:lnTo>
                    <a:pt x="17680" y="2274"/>
                  </a:lnTo>
                  <a:lnTo>
                    <a:pt x="28956" y="0"/>
                  </a:lnTo>
                  <a:lnTo>
                    <a:pt x="1054608" y="0"/>
                  </a:lnTo>
                  <a:lnTo>
                    <a:pt x="1065883" y="2274"/>
                  </a:lnTo>
                  <a:lnTo>
                    <a:pt x="1075086" y="8477"/>
                  </a:lnTo>
                  <a:lnTo>
                    <a:pt x="1081289" y="17680"/>
                  </a:lnTo>
                  <a:lnTo>
                    <a:pt x="1083564" y="28956"/>
                  </a:lnTo>
                  <a:lnTo>
                    <a:pt x="1083564" y="144779"/>
                  </a:lnTo>
                  <a:lnTo>
                    <a:pt x="1081289" y="156055"/>
                  </a:lnTo>
                  <a:lnTo>
                    <a:pt x="1075086" y="165258"/>
                  </a:lnTo>
                  <a:lnTo>
                    <a:pt x="1065883" y="171461"/>
                  </a:lnTo>
                  <a:lnTo>
                    <a:pt x="1054608" y="173735"/>
                  </a:lnTo>
                  <a:lnTo>
                    <a:pt x="28956" y="173735"/>
                  </a:lnTo>
                  <a:lnTo>
                    <a:pt x="17680" y="171461"/>
                  </a:lnTo>
                  <a:lnTo>
                    <a:pt x="8477" y="165258"/>
                  </a:lnTo>
                  <a:lnTo>
                    <a:pt x="2274" y="156055"/>
                  </a:lnTo>
                  <a:lnTo>
                    <a:pt x="0" y="144779"/>
                  </a:lnTo>
                  <a:lnTo>
                    <a:pt x="0" y="28956"/>
                  </a:lnTo>
                  <a:close/>
                </a:path>
              </a:pathLst>
            </a:custGeom>
            <a:ln w="15240">
              <a:solidFill>
                <a:srgbClr val="4FAA1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155950" y="3010026"/>
            <a:ext cx="546100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dirty="0" sz="700" spc="-5">
                <a:solidFill>
                  <a:srgbClr val="FFFFFF"/>
                </a:solidFill>
                <a:latin typeface="Trebuchet MS"/>
                <a:cs typeface="Trebuchet MS"/>
              </a:rPr>
              <a:t>Replica</a:t>
            </a:r>
            <a:r>
              <a:rPr dirty="0" sz="7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FFFFFF"/>
                </a:solidFill>
                <a:latin typeface="Trebuchet MS"/>
                <a:cs typeface="Trebuchet MS"/>
              </a:rPr>
              <a:t>(Asia)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178052" y="1944623"/>
            <a:ext cx="2131060" cy="238125"/>
            <a:chOff x="1178052" y="1944623"/>
            <a:chExt cx="2131060" cy="238125"/>
          </a:xfrm>
        </p:grpSpPr>
        <p:sp>
          <p:nvSpPr>
            <p:cNvPr id="34" name="object 34"/>
            <p:cNvSpPr/>
            <p:nvPr/>
          </p:nvSpPr>
          <p:spPr>
            <a:xfrm>
              <a:off x="1185672" y="1952243"/>
              <a:ext cx="2115820" cy="222885"/>
            </a:xfrm>
            <a:custGeom>
              <a:avLst/>
              <a:gdLst/>
              <a:ahLst/>
              <a:cxnLst/>
              <a:rect l="l" t="t" r="r" b="b"/>
              <a:pathLst>
                <a:path w="2115820" h="222885">
                  <a:moveTo>
                    <a:pt x="2082545" y="0"/>
                  </a:moveTo>
                  <a:lnTo>
                    <a:pt x="32804" y="0"/>
                  </a:lnTo>
                  <a:lnTo>
                    <a:pt x="20032" y="2583"/>
                  </a:lnTo>
                  <a:lnTo>
                    <a:pt x="9605" y="9620"/>
                  </a:lnTo>
                  <a:lnTo>
                    <a:pt x="2577" y="20038"/>
                  </a:lnTo>
                  <a:lnTo>
                    <a:pt x="0" y="32766"/>
                  </a:lnTo>
                  <a:lnTo>
                    <a:pt x="0" y="189737"/>
                  </a:lnTo>
                  <a:lnTo>
                    <a:pt x="2577" y="202465"/>
                  </a:lnTo>
                  <a:lnTo>
                    <a:pt x="9605" y="212883"/>
                  </a:lnTo>
                  <a:lnTo>
                    <a:pt x="20032" y="219920"/>
                  </a:lnTo>
                  <a:lnTo>
                    <a:pt x="32804" y="222504"/>
                  </a:lnTo>
                  <a:lnTo>
                    <a:pt x="2082545" y="222504"/>
                  </a:lnTo>
                  <a:lnTo>
                    <a:pt x="2095273" y="219920"/>
                  </a:lnTo>
                  <a:lnTo>
                    <a:pt x="2105691" y="212883"/>
                  </a:lnTo>
                  <a:lnTo>
                    <a:pt x="2112728" y="202465"/>
                  </a:lnTo>
                  <a:lnTo>
                    <a:pt x="2115312" y="189737"/>
                  </a:lnTo>
                  <a:lnTo>
                    <a:pt x="2115312" y="32766"/>
                  </a:lnTo>
                  <a:lnTo>
                    <a:pt x="2112728" y="20038"/>
                  </a:lnTo>
                  <a:lnTo>
                    <a:pt x="2105691" y="9620"/>
                  </a:lnTo>
                  <a:lnTo>
                    <a:pt x="2095273" y="2583"/>
                  </a:lnTo>
                  <a:lnTo>
                    <a:pt x="2082545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185672" y="1952243"/>
              <a:ext cx="2115820" cy="222885"/>
            </a:xfrm>
            <a:custGeom>
              <a:avLst/>
              <a:gdLst/>
              <a:ahLst/>
              <a:cxnLst/>
              <a:rect l="l" t="t" r="r" b="b"/>
              <a:pathLst>
                <a:path w="2115820" h="222885">
                  <a:moveTo>
                    <a:pt x="0" y="32766"/>
                  </a:moveTo>
                  <a:lnTo>
                    <a:pt x="2577" y="20038"/>
                  </a:lnTo>
                  <a:lnTo>
                    <a:pt x="9605" y="9620"/>
                  </a:lnTo>
                  <a:lnTo>
                    <a:pt x="20032" y="2583"/>
                  </a:lnTo>
                  <a:lnTo>
                    <a:pt x="32804" y="0"/>
                  </a:lnTo>
                  <a:lnTo>
                    <a:pt x="2082545" y="0"/>
                  </a:lnTo>
                  <a:lnTo>
                    <a:pt x="2095273" y="2583"/>
                  </a:lnTo>
                  <a:lnTo>
                    <a:pt x="2105691" y="9620"/>
                  </a:lnTo>
                  <a:lnTo>
                    <a:pt x="2112728" y="20038"/>
                  </a:lnTo>
                  <a:lnTo>
                    <a:pt x="2115312" y="32766"/>
                  </a:lnTo>
                  <a:lnTo>
                    <a:pt x="2115312" y="189737"/>
                  </a:lnTo>
                  <a:lnTo>
                    <a:pt x="2112728" y="202465"/>
                  </a:lnTo>
                  <a:lnTo>
                    <a:pt x="2105691" y="212883"/>
                  </a:lnTo>
                  <a:lnTo>
                    <a:pt x="2095273" y="219920"/>
                  </a:lnTo>
                  <a:lnTo>
                    <a:pt x="2082545" y="222504"/>
                  </a:lnTo>
                  <a:lnTo>
                    <a:pt x="32804" y="222504"/>
                  </a:lnTo>
                  <a:lnTo>
                    <a:pt x="20032" y="219920"/>
                  </a:lnTo>
                  <a:lnTo>
                    <a:pt x="9605" y="212883"/>
                  </a:lnTo>
                  <a:lnTo>
                    <a:pt x="2577" y="202465"/>
                  </a:lnTo>
                  <a:lnTo>
                    <a:pt x="0" y="189737"/>
                  </a:lnTo>
                  <a:lnTo>
                    <a:pt x="0" y="32766"/>
                  </a:lnTo>
                  <a:close/>
                </a:path>
              </a:pathLst>
            </a:custGeom>
            <a:ln w="15240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894458" y="1960321"/>
            <a:ext cx="699770" cy="18732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050" spc="10">
                <a:solidFill>
                  <a:srgbClr val="FFFFFF"/>
                </a:solidFill>
                <a:latin typeface="Trebuchet MS"/>
                <a:cs typeface="Trebuchet MS"/>
              </a:rPr>
              <a:t>Global</a:t>
            </a:r>
            <a:r>
              <a:rPr dirty="0" sz="105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4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endParaRPr sz="1050">
              <a:latin typeface="Trebuchet MS"/>
              <a:cs typeface="Trebuchet MS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537844" y="1694688"/>
            <a:ext cx="3552825" cy="2246630"/>
            <a:chOff x="537844" y="1694688"/>
            <a:chExt cx="3552825" cy="2246630"/>
          </a:xfrm>
        </p:grpSpPr>
        <p:sp>
          <p:nvSpPr>
            <p:cNvPr id="38" name="object 38"/>
            <p:cNvSpPr/>
            <p:nvPr/>
          </p:nvSpPr>
          <p:spPr>
            <a:xfrm>
              <a:off x="1418844" y="1694687"/>
              <a:ext cx="1727200" cy="257810"/>
            </a:xfrm>
            <a:custGeom>
              <a:avLst/>
              <a:gdLst/>
              <a:ahLst/>
              <a:cxnLst/>
              <a:rect l="l" t="t" r="r" b="b"/>
              <a:pathLst>
                <a:path w="1727200" h="257810">
                  <a:moveTo>
                    <a:pt x="76200" y="181229"/>
                  </a:moveTo>
                  <a:lnTo>
                    <a:pt x="44450" y="181229"/>
                  </a:lnTo>
                  <a:lnTo>
                    <a:pt x="44450" y="0"/>
                  </a:lnTo>
                  <a:lnTo>
                    <a:pt x="31750" y="0"/>
                  </a:lnTo>
                  <a:lnTo>
                    <a:pt x="31750" y="181229"/>
                  </a:lnTo>
                  <a:lnTo>
                    <a:pt x="0" y="181229"/>
                  </a:lnTo>
                  <a:lnTo>
                    <a:pt x="38100" y="257429"/>
                  </a:lnTo>
                  <a:lnTo>
                    <a:pt x="69850" y="193929"/>
                  </a:lnTo>
                  <a:lnTo>
                    <a:pt x="76200" y="181229"/>
                  </a:lnTo>
                  <a:close/>
                </a:path>
                <a:path w="1727200" h="257810">
                  <a:moveTo>
                    <a:pt x="466344" y="181229"/>
                  </a:moveTo>
                  <a:lnTo>
                    <a:pt x="434594" y="181229"/>
                  </a:lnTo>
                  <a:lnTo>
                    <a:pt x="434594" y="0"/>
                  </a:lnTo>
                  <a:lnTo>
                    <a:pt x="421894" y="0"/>
                  </a:lnTo>
                  <a:lnTo>
                    <a:pt x="421894" y="181229"/>
                  </a:lnTo>
                  <a:lnTo>
                    <a:pt x="390144" y="181229"/>
                  </a:lnTo>
                  <a:lnTo>
                    <a:pt x="428244" y="257429"/>
                  </a:lnTo>
                  <a:lnTo>
                    <a:pt x="459994" y="193929"/>
                  </a:lnTo>
                  <a:lnTo>
                    <a:pt x="466344" y="181229"/>
                  </a:lnTo>
                  <a:close/>
                </a:path>
                <a:path w="1727200" h="257810">
                  <a:moveTo>
                    <a:pt x="899160" y="181229"/>
                  </a:moveTo>
                  <a:lnTo>
                    <a:pt x="867410" y="181229"/>
                  </a:lnTo>
                  <a:lnTo>
                    <a:pt x="867410" y="0"/>
                  </a:lnTo>
                  <a:lnTo>
                    <a:pt x="854710" y="0"/>
                  </a:lnTo>
                  <a:lnTo>
                    <a:pt x="854710" y="181229"/>
                  </a:lnTo>
                  <a:lnTo>
                    <a:pt x="822960" y="181229"/>
                  </a:lnTo>
                  <a:lnTo>
                    <a:pt x="861060" y="257429"/>
                  </a:lnTo>
                  <a:lnTo>
                    <a:pt x="892810" y="193929"/>
                  </a:lnTo>
                  <a:lnTo>
                    <a:pt x="899160" y="181229"/>
                  </a:lnTo>
                  <a:close/>
                </a:path>
                <a:path w="1727200" h="257810">
                  <a:moveTo>
                    <a:pt x="1331976" y="181229"/>
                  </a:moveTo>
                  <a:lnTo>
                    <a:pt x="1300226" y="181229"/>
                  </a:lnTo>
                  <a:lnTo>
                    <a:pt x="1300226" y="0"/>
                  </a:lnTo>
                  <a:lnTo>
                    <a:pt x="1287526" y="0"/>
                  </a:lnTo>
                  <a:lnTo>
                    <a:pt x="1287526" y="181229"/>
                  </a:lnTo>
                  <a:lnTo>
                    <a:pt x="1255776" y="181229"/>
                  </a:lnTo>
                  <a:lnTo>
                    <a:pt x="1293876" y="257429"/>
                  </a:lnTo>
                  <a:lnTo>
                    <a:pt x="1325626" y="193929"/>
                  </a:lnTo>
                  <a:lnTo>
                    <a:pt x="1331976" y="181229"/>
                  </a:lnTo>
                  <a:close/>
                </a:path>
                <a:path w="1727200" h="257810">
                  <a:moveTo>
                    <a:pt x="1726692" y="181229"/>
                  </a:moveTo>
                  <a:lnTo>
                    <a:pt x="1694942" y="181229"/>
                  </a:lnTo>
                  <a:lnTo>
                    <a:pt x="1694942" y="0"/>
                  </a:lnTo>
                  <a:lnTo>
                    <a:pt x="1682242" y="0"/>
                  </a:lnTo>
                  <a:lnTo>
                    <a:pt x="1682242" y="181229"/>
                  </a:lnTo>
                  <a:lnTo>
                    <a:pt x="1650492" y="181229"/>
                  </a:lnTo>
                  <a:lnTo>
                    <a:pt x="1688592" y="257429"/>
                  </a:lnTo>
                  <a:lnTo>
                    <a:pt x="1720342" y="193929"/>
                  </a:lnTo>
                  <a:lnTo>
                    <a:pt x="1726692" y="181229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52449" y="2721102"/>
              <a:ext cx="3523615" cy="1205865"/>
            </a:xfrm>
            <a:custGeom>
              <a:avLst/>
              <a:gdLst/>
              <a:ahLst/>
              <a:cxnLst/>
              <a:rect l="l" t="t" r="r" b="b"/>
              <a:pathLst>
                <a:path w="3523615" h="1205864">
                  <a:moveTo>
                    <a:pt x="0" y="1205484"/>
                  </a:moveTo>
                  <a:lnTo>
                    <a:pt x="3523488" y="1205484"/>
                  </a:lnTo>
                  <a:lnTo>
                    <a:pt x="3523488" y="0"/>
                  </a:lnTo>
                  <a:lnTo>
                    <a:pt x="0" y="0"/>
                  </a:lnTo>
                  <a:lnTo>
                    <a:pt x="0" y="1205484"/>
                  </a:lnTo>
                  <a:close/>
                </a:path>
              </a:pathLst>
            </a:custGeom>
            <a:ln w="28956">
              <a:solidFill>
                <a:srgbClr val="8B3E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1773427" y="3976827"/>
            <a:ext cx="8705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Table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266444" y="1324355"/>
            <a:ext cx="1923414" cy="2318385"/>
            <a:chOff x="1266444" y="1324355"/>
            <a:chExt cx="1923414" cy="2318385"/>
          </a:xfrm>
        </p:grpSpPr>
        <p:sp>
          <p:nvSpPr>
            <p:cNvPr id="42" name="object 42"/>
            <p:cNvSpPr/>
            <p:nvPr/>
          </p:nvSpPr>
          <p:spPr>
            <a:xfrm>
              <a:off x="1549908" y="3048000"/>
              <a:ext cx="565378" cy="36118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671066" y="3140329"/>
              <a:ext cx="328295" cy="141605"/>
            </a:xfrm>
            <a:custGeom>
              <a:avLst/>
              <a:gdLst/>
              <a:ahLst/>
              <a:cxnLst/>
              <a:rect l="l" t="t" r="r" b="b"/>
              <a:pathLst>
                <a:path w="328294" h="141604">
                  <a:moveTo>
                    <a:pt x="59054" y="68706"/>
                  </a:moveTo>
                  <a:lnTo>
                    <a:pt x="0" y="132460"/>
                  </a:lnTo>
                  <a:lnTo>
                    <a:pt x="86486" y="141477"/>
                  </a:lnTo>
                  <a:lnTo>
                    <a:pt x="79066" y="121793"/>
                  </a:lnTo>
                  <a:lnTo>
                    <a:pt x="65150" y="121793"/>
                  </a:lnTo>
                  <a:lnTo>
                    <a:pt x="56006" y="97535"/>
                  </a:lnTo>
                  <a:lnTo>
                    <a:pt x="68194" y="92952"/>
                  </a:lnTo>
                  <a:lnTo>
                    <a:pt x="59054" y="68706"/>
                  </a:lnTo>
                  <a:close/>
                </a:path>
                <a:path w="328294" h="141604">
                  <a:moveTo>
                    <a:pt x="68194" y="92952"/>
                  </a:moveTo>
                  <a:lnTo>
                    <a:pt x="56006" y="97535"/>
                  </a:lnTo>
                  <a:lnTo>
                    <a:pt x="65150" y="121793"/>
                  </a:lnTo>
                  <a:lnTo>
                    <a:pt x="77338" y="117209"/>
                  </a:lnTo>
                  <a:lnTo>
                    <a:pt x="68194" y="92952"/>
                  </a:lnTo>
                  <a:close/>
                </a:path>
                <a:path w="328294" h="141604">
                  <a:moveTo>
                    <a:pt x="77338" y="117209"/>
                  </a:moveTo>
                  <a:lnTo>
                    <a:pt x="65150" y="121793"/>
                  </a:lnTo>
                  <a:lnTo>
                    <a:pt x="79066" y="121793"/>
                  </a:lnTo>
                  <a:lnTo>
                    <a:pt x="77338" y="117209"/>
                  </a:lnTo>
                  <a:close/>
                </a:path>
                <a:path w="328294" h="141604">
                  <a:moveTo>
                    <a:pt x="250903" y="24240"/>
                  </a:moveTo>
                  <a:lnTo>
                    <a:pt x="68194" y="92952"/>
                  </a:lnTo>
                  <a:lnTo>
                    <a:pt x="77338" y="117209"/>
                  </a:lnTo>
                  <a:lnTo>
                    <a:pt x="260010" y="48511"/>
                  </a:lnTo>
                  <a:lnTo>
                    <a:pt x="250903" y="24240"/>
                  </a:lnTo>
                  <a:close/>
                </a:path>
                <a:path w="328294" h="141604">
                  <a:moveTo>
                    <a:pt x="318286" y="19684"/>
                  </a:moveTo>
                  <a:lnTo>
                    <a:pt x="263016" y="19684"/>
                  </a:lnTo>
                  <a:lnTo>
                    <a:pt x="272160" y="43941"/>
                  </a:lnTo>
                  <a:lnTo>
                    <a:pt x="260010" y="48511"/>
                  </a:lnTo>
                  <a:lnTo>
                    <a:pt x="269113" y="72770"/>
                  </a:lnTo>
                  <a:lnTo>
                    <a:pt x="318286" y="19684"/>
                  </a:lnTo>
                  <a:close/>
                </a:path>
                <a:path w="328294" h="141604">
                  <a:moveTo>
                    <a:pt x="263016" y="19684"/>
                  </a:moveTo>
                  <a:lnTo>
                    <a:pt x="250903" y="24240"/>
                  </a:lnTo>
                  <a:lnTo>
                    <a:pt x="260010" y="48511"/>
                  </a:lnTo>
                  <a:lnTo>
                    <a:pt x="272160" y="43941"/>
                  </a:lnTo>
                  <a:lnTo>
                    <a:pt x="263016" y="19684"/>
                  </a:lnTo>
                  <a:close/>
                </a:path>
                <a:path w="328294" h="141604">
                  <a:moveTo>
                    <a:pt x="241807" y="0"/>
                  </a:moveTo>
                  <a:lnTo>
                    <a:pt x="250903" y="24240"/>
                  </a:lnTo>
                  <a:lnTo>
                    <a:pt x="263016" y="19684"/>
                  </a:lnTo>
                  <a:lnTo>
                    <a:pt x="318286" y="19684"/>
                  </a:lnTo>
                  <a:lnTo>
                    <a:pt x="328167" y="9016"/>
                  </a:lnTo>
                  <a:lnTo>
                    <a:pt x="241807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449068" y="3081502"/>
              <a:ext cx="473938" cy="3596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2570226" y="3182873"/>
              <a:ext cx="236981" cy="1219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630680" y="3389401"/>
              <a:ext cx="1248156" cy="25295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751838" y="3453002"/>
              <a:ext cx="1010919" cy="91440"/>
            </a:xfrm>
            <a:custGeom>
              <a:avLst/>
              <a:gdLst/>
              <a:ahLst/>
              <a:cxnLst/>
              <a:rect l="l" t="t" r="r" b="b"/>
              <a:pathLst>
                <a:path w="1010919" h="91439">
                  <a:moveTo>
                    <a:pt x="933195" y="13208"/>
                  </a:moveTo>
                  <a:lnTo>
                    <a:pt x="932816" y="39045"/>
                  </a:lnTo>
                  <a:lnTo>
                    <a:pt x="945769" y="39243"/>
                  </a:lnTo>
                  <a:lnTo>
                    <a:pt x="945388" y="65151"/>
                  </a:lnTo>
                  <a:lnTo>
                    <a:pt x="932432" y="65151"/>
                  </a:lnTo>
                  <a:lnTo>
                    <a:pt x="932053" y="90932"/>
                  </a:lnTo>
                  <a:lnTo>
                    <a:pt x="985611" y="65151"/>
                  </a:lnTo>
                  <a:lnTo>
                    <a:pt x="945388" y="65151"/>
                  </a:lnTo>
                  <a:lnTo>
                    <a:pt x="932435" y="64953"/>
                  </a:lnTo>
                  <a:lnTo>
                    <a:pt x="986022" y="64953"/>
                  </a:lnTo>
                  <a:lnTo>
                    <a:pt x="1010412" y="53213"/>
                  </a:lnTo>
                  <a:lnTo>
                    <a:pt x="933195" y="13208"/>
                  </a:lnTo>
                  <a:close/>
                </a:path>
                <a:path w="1010919" h="91439">
                  <a:moveTo>
                    <a:pt x="78359" y="0"/>
                  </a:moveTo>
                  <a:lnTo>
                    <a:pt x="0" y="37719"/>
                  </a:lnTo>
                  <a:lnTo>
                    <a:pt x="77088" y="77724"/>
                  </a:lnTo>
                  <a:lnTo>
                    <a:pt x="77511" y="51887"/>
                  </a:lnTo>
                  <a:lnTo>
                    <a:pt x="64516" y="51689"/>
                  </a:lnTo>
                  <a:lnTo>
                    <a:pt x="65024" y="25781"/>
                  </a:lnTo>
                  <a:lnTo>
                    <a:pt x="77937" y="25781"/>
                  </a:lnTo>
                  <a:lnTo>
                    <a:pt x="78359" y="0"/>
                  </a:lnTo>
                  <a:close/>
                </a:path>
                <a:path w="1010919" h="91439">
                  <a:moveTo>
                    <a:pt x="932816" y="39045"/>
                  </a:moveTo>
                  <a:lnTo>
                    <a:pt x="932435" y="64953"/>
                  </a:lnTo>
                  <a:lnTo>
                    <a:pt x="945388" y="65151"/>
                  </a:lnTo>
                  <a:lnTo>
                    <a:pt x="945769" y="39243"/>
                  </a:lnTo>
                  <a:lnTo>
                    <a:pt x="932816" y="39045"/>
                  </a:lnTo>
                  <a:close/>
                </a:path>
                <a:path w="1010919" h="91439">
                  <a:moveTo>
                    <a:pt x="77934" y="25978"/>
                  </a:moveTo>
                  <a:lnTo>
                    <a:pt x="77511" y="51887"/>
                  </a:lnTo>
                  <a:lnTo>
                    <a:pt x="932435" y="64953"/>
                  </a:lnTo>
                  <a:lnTo>
                    <a:pt x="932816" y="39045"/>
                  </a:lnTo>
                  <a:lnTo>
                    <a:pt x="77934" y="25978"/>
                  </a:lnTo>
                  <a:close/>
                </a:path>
                <a:path w="1010919" h="91439">
                  <a:moveTo>
                    <a:pt x="65024" y="25781"/>
                  </a:moveTo>
                  <a:lnTo>
                    <a:pt x="64516" y="51689"/>
                  </a:lnTo>
                  <a:lnTo>
                    <a:pt x="77511" y="51887"/>
                  </a:lnTo>
                  <a:lnTo>
                    <a:pt x="77934" y="25978"/>
                  </a:lnTo>
                  <a:lnTo>
                    <a:pt x="65024" y="25781"/>
                  </a:lnTo>
                  <a:close/>
                </a:path>
                <a:path w="1010919" h="91439">
                  <a:moveTo>
                    <a:pt x="77937" y="25781"/>
                  </a:moveTo>
                  <a:lnTo>
                    <a:pt x="65024" y="25781"/>
                  </a:lnTo>
                  <a:lnTo>
                    <a:pt x="77934" y="25978"/>
                  </a:lnTo>
                  <a:lnTo>
                    <a:pt x="77937" y="25781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276350" y="3216401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160781" y="0"/>
                  </a:move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1"/>
                  </a:lnTo>
                  <a:lnTo>
                    <a:pt x="8199" y="211592"/>
                  </a:lnTo>
                  <a:lnTo>
                    <a:pt x="31028" y="255727"/>
                  </a:lnTo>
                  <a:lnTo>
                    <a:pt x="65836" y="290535"/>
                  </a:lnTo>
                  <a:lnTo>
                    <a:pt x="109971" y="313364"/>
                  </a:lnTo>
                  <a:lnTo>
                    <a:pt x="160781" y="321564"/>
                  </a:lnTo>
                  <a:lnTo>
                    <a:pt x="211592" y="313364"/>
                  </a:lnTo>
                  <a:lnTo>
                    <a:pt x="255727" y="290535"/>
                  </a:lnTo>
                  <a:lnTo>
                    <a:pt x="290535" y="255727"/>
                  </a:lnTo>
                  <a:lnTo>
                    <a:pt x="313364" y="211592"/>
                  </a:lnTo>
                  <a:lnTo>
                    <a:pt x="321563" y="160781"/>
                  </a:lnTo>
                  <a:lnTo>
                    <a:pt x="313364" y="109971"/>
                  </a:lnTo>
                  <a:lnTo>
                    <a:pt x="290535" y="65836"/>
                  </a:lnTo>
                  <a:lnTo>
                    <a:pt x="255727" y="31028"/>
                  </a:lnTo>
                  <a:lnTo>
                    <a:pt x="211592" y="8199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276350" y="3216401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0" y="160781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211592" y="8199"/>
                  </a:lnTo>
                  <a:lnTo>
                    <a:pt x="255727" y="31028"/>
                  </a:lnTo>
                  <a:lnTo>
                    <a:pt x="290535" y="65836"/>
                  </a:lnTo>
                  <a:lnTo>
                    <a:pt x="313364" y="109971"/>
                  </a:lnTo>
                  <a:lnTo>
                    <a:pt x="321563" y="160781"/>
                  </a:lnTo>
                  <a:lnTo>
                    <a:pt x="313364" y="211592"/>
                  </a:lnTo>
                  <a:lnTo>
                    <a:pt x="290535" y="255727"/>
                  </a:lnTo>
                  <a:lnTo>
                    <a:pt x="255727" y="290535"/>
                  </a:lnTo>
                  <a:lnTo>
                    <a:pt x="211592" y="313364"/>
                  </a:lnTo>
                  <a:lnTo>
                    <a:pt x="160781" y="321564"/>
                  </a:lnTo>
                  <a:lnTo>
                    <a:pt x="109971" y="313364"/>
                  </a:lnTo>
                  <a:lnTo>
                    <a:pt x="65836" y="290535"/>
                  </a:lnTo>
                  <a:lnTo>
                    <a:pt x="31028" y="255727"/>
                  </a:lnTo>
                  <a:lnTo>
                    <a:pt x="8199" y="211592"/>
                  </a:lnTo>
                  <a:lnTo>
                    <a:pt x="0" y="160781"/>
                  </a:lnTo>
                  <a:close/>
                </a:path>
              </a:pathLst>
            </a:custGeom>
            <a:ln w="19812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76172" y="3313176"/>
              <a:ext cx="118872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44752" y="3328416"/>
              <a:ext cx="83819" cy="105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2198369" y="2952750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160781" y="0"/>
                  </a:move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1"/>
                  </a:lnTo>
                  <a:lnTo>
                    <a:pt x="8199" y="211592"/>
                  </a:lnTo>
                  <a:lnTo>
                    <a:pt x="31028" y="255727"/>
                  </a:lnTo>
                  <a:lnTo>
                    <a:pt x="65836" y="290535"/>
                  </a:lnTo>
                  <a:lnTo>
                    <a:pt x="109971" y="313364"/>
                  </a:lnTo>
                  <a:lnTo>
                    <a:pt x="160781" y="321563"/>
                  </a:lnTo>
                  <a:lnTo>
                    <a:pt x="211592" y="313364"/>
                  </a:lnTo>
                  <a:lnTo>
                    <a:pt x="255727" y="290535"/>
                  </a:lnTo>
                  <a:lnTo>
                    <a:pt x="290535" y="255727"/>
                  </a:lnTo>
                  <a:lnTo>
                    <a:pt x="313364" y="211592"/>
                  </a:lnTo>
                  <a:lnTo>
                    <a:pt x="321563" y="160781"/>
                  </a:lnTo>
                  <a:lnTo>
                    <a:pt x="313364" y="109971"/>
                  </a:lnTo>
                  <a:lnTo>
                    <a:pt x="290535" y="65836"/>
                  </a:lnTo>
                  <a:lnTo>
                    <a:pt x="255727" y="31028"/>
                  </a:lnTo>
                  <a:lnTo>
                    <a:pt x="211592" y="8199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198369" y="2952750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0" y="160781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211592" y="8199"/>
                  </a:lnTo>
                  <a:lnTo>
                    <a:pt x="255727" y="31028"/>
                  </a:lnTo>
                  <a:lnTo>
                    <a:pt x="290535" y="65836"/>
                  </a:lnTo>
                  <a:lnTo>
                    <a:pt x="313364" y="109971"/>
                  </a:lnTo>
                  <a:lnTo>
                    <a:pt x="321563" y="160781"/>
                  </a:lnTo>
                  <a:lnTo>
                    <a:pt x="313364" y="211592"/>
                  </a:lnTo>
                  <a:lnTo>
                    <a:pt x="290535" y="255727"/>
                  </a:lnTo>
                  <a:lnTo>
                    <a:pt x="255727" y="290535"/>
                  </a:lnTo>
                  <a:lnTo>
                    <a:pt x="211592" y="313364"/>
                  </a:lnTo>
                  <a:lnTo>
                    <a:pt x="160781" y="321563"/>
                  </a:lnTo>
                  <a:lnTo>
                    <a:pt x="109971" y="313364"/>
                  </a:lnTo>
                  <a:lnTo>
                    <a:pt x="65836" y="290535"/>
                  </a:lnTo>
                  <a:lnTo>
                    <a:pt x="31028" y="255727"/>
                  </a:lnTo>
                  <a:lnTo>
                    <a:pt x="8199" y="211592"/>
                  </a:lnTo>
                  <a:lnTo>
                    <a:pt x="0" y="160781"/>
                  </a:lnTo>
                  <a:close/>
                </a:path>
              </a:pathLst>
            </a:custGeom>
            <a:ln w="19812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296668" y="3048000"/>
              <a:ext cx="120395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366772" y="3063239"/>
              <a:ext cx="83819" cy="105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858261" y="3216401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160781" y="0"/>
                  </a:moveTo>
                  <a:lnTo>
                    <a:pt x="109971" y="8199"/>
                  </a:lnTo>
                  <a:lnTo>
                    <a:pt x="65836" y="31028"/>
                  </a:lnTo>
                  <a:lnTo>
                    <a:pt x="31028" y="65836"/>
                  </a:lnTo>
                  <a:lnTo>
                    <a:pt x="8199" y="109971"/>
                  </a:lnTo>
                  <a:lnTo>
                    <a:pt x="0" y="160781"/>
                  </a:lnTo>
                  <a:lnTo>
                    <a:pt x="8199" y="211592"/>
                  </a:lnTo>
                  <a:lnTo>
                    <a:pt x="31028" y="255727"/>
                  </a:lnTo>
                  <a:lnTo>
                    <a:pt x="65836" y="290535"/>
                  </a:lnTo>
                  <a:lnTo>
                    <a:pt x="109971" y="313364"/>
                  </a:lnTo>
                  <a:lnTo>
                    <a:pt x="160781" y="321564"/>
                  </a:lnTo>
                  <a:lnTo>
                    <a:pt x="211592" y="313364"/>
                  </a:lnTo>
                  <a:lnTo>
                    <a:pt x="255727" y="290535"/>
                  </a:lnTo>
                  <a:lnTo>
                    <a:pt x="290535" y="255727"/>
                  </a:lnTo>
                  <a:lnTo>
                    <a:pt x="313364" y="211592"/>
                  </a:lnTo>
                  <a:lnTo>
                    <a:pt x="321563" y="160781"/>
                  </a:lnTo>
                  <a:lnTo>
                    <a:pt x="313364" y="109971"/>
                  </a:lnTo>
                  <a:lnTo>
                    <a:pt x="290535" y="65836"/>
                  </a:lnTo>
                  <a:lnTo>
                    <a:pt x="255727" y="31028"/>
                  </a:lnTo>
                  <a:lnTo>
                    <a:pt x="211592" y="8199"/>
                  </a:lnTo>
                  <a:lnTo>
                    <a:pt x="160781" y="0"/>
                  </a:lnTo>
                  <a:close/>
                </a:path>
              </a:pathLst>
            </a:custGeom>
            <a:solidFill>
              <a:srgbClr val="1818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2858261" y="3216401"/>
              <a:ext cx="321945" cy="321945"/>
            </a:xfrm>
            <a:custGeom>
              <a:avLst/>
              <a:gdLst/>
              <a:ahLst/>
              <a:cxnLst/>
              <a:rect l="l" t="t" r="r" b="b"/>
              <a:pathLst>
                <a:path w="321944" h="321945">
                  <a:moveTo>
                    <a:pt x="0" y="160781"/>
                  </a:moveTo>
                  <a:lnTo>
                    <a:pt x="8199" y="109971"/>
                  </a:lnTo>
                  <a:lnTo>
                    <a:pt x="31028" y="65836"/>
                  </a:lnTo>
                  <a:lnTo>
                    <a:pt x="65836" y="31028"/>
                  </a:lnTo>
                  <a:lnTo>
                    <a:pt x="109971" y="8199"/>
                  </a:lnTo>
                  <a:lnTo>
                    <a:pt x="160781" y="0"/>
                  </a:lnTo>
                  <a:lnTo>
                    <a:pt x="211592" y="8199"/>
                  </a:lnTo>
                  <a:lnTo>
                    <a:pt x="255727" y="31028"/>
                  </a:lnTo>
                  <a:lnTo>
                    <a:pt x="290535" y="65836"/>
                  </a:lnTo>
                  <a:lnTo>
                    <a:pt x="313364" y="109971"/>
                  </a:lnTo>
                  <a:lnTo>
                    <a:pt x="321563" y="160781"/>
                  </a:lnTo>
                  <a:lnTo>
                    <a:pt x="313364" y="211592"/>
                  </a:lnTo>
                  <a:lnTo>
                    <a:pt x="290535" y="255727"/>
                  </a:lnTo>
                  <a:lnTo>
                    <a:pt x="255727" y="290535"/>
                  </a:lnTo>
                  <a:lnTo>
                    <a:pt x="211592" y="313364"/>
                  </a:lnTo>
                  <a:lnTo>
                    <a:pt x="160781" y="321564"/>
                  </a:lnTo>
                  <a:lnTo>
                    <a:pt x="109971" y="313364"/>
                  </a:lnTo>
                  <a:lnTo>
                    <a:pt x="65836" y="290535"/>
                  </a:lnTo>
                  <a:lnTo>
                    <a:pt x="31028" y="255727"/>
                  </a:lnTo>
                  <a:lnTo>
                    <a:pt x="8199" y="211592"/>
                  </a:lnTo>
                  <a:lnTo>
                    <a:pt x="0" y="160781"/>
                  </a:lnTo>
                  <a:close/>
                </a:path>
              </a:pathLst>
            </a:custGeom>
            <a:ln w="19812">
              <a:solidFill>
                <a:srgbClr val="FF95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2958083" y="3313176"/>
              <a:ext cx="118871" cy="1280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3026664" y="3328416"/>
              <a:ext cx="85343" cy="105156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267968" y="1324355"/>
              <a:ext cx="336803" cy="336803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28904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280920" algn="l"/>
                <a:tab pos="4500880" algn="l"/>
                <a:tab pos="5456555" algn="l"/>
              </a:tabLst>
            </a:pPr>
            <a:r>
              <a:rPr dirty="0" sz="2800" spc="285"/>
              <a:t>C</a:t>
            </a:r>
            <a:r>
              <a:rPr dirty="0" sz="2800" spc="235"/>
              <a:t>a</a:t>
            </a:r>
            <a:r>
              <a:rPr dirty="0" sz="2800" spc="160"/>
              <a:t>l</a:t>
            </a:r>
            <a:r>
              <a:rPr dirty="0" sz="2800" spc="165"/>
              <a:t>c</a:t>
            </a:r>
            <a:r>
              <a:rPr dirty="0" sz="2800" spc="310"/>
              <a:t>u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275"/>
              <a:t>v</a:t>
            </a:r>
            <a:r>
              <a:rPr dirty="0" sz="2800" spc="235"/>
              <a:t>a</a:t>
            </a:r>
            <a:r>
              <a:rPr dirty="0" sz="2800" spc="105"/>
              <a:t>i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340"/>
              <a:t>b</a:t>
            </a:r>
            <a:r>
              <a:rPr dirty="0" sz="2800" spc="105"/>
              <a:t>i</a:t>
            </a:r>
            <a:r>
              <a:rPr dirty="0" sz="2800" spc="175"/>
              <a:t>l</a:t>
            </a:r>
            <a:r>
              <a:rPr dirty="0" sz="2800" spc="105"/>
              <a:t>i</a:t>
            </a:r>
            <a:r>
              <a:rPr dirty="0" sz="2800" spc="200"/>
              <a:t>t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285"/>
              <a:t>w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55"/>
              <a:t>h</a:t>
            </a:r>
            <a:r>
              <a:rPr dirty="0" sz="2800"/>
              <a:t>	</a:t>
            </a:r>
            <a:r>
              <a:rPr dirty="0" sz="2800" spc="345"/>
              <a:t>h</a:t>
            </a:r>
            <a:r>
              <a:rPr dirty="0" sz="2800" spc="235"/>
              <a:t>a</a:t>
            </a:r>
            <a:r>
              <a:rPr dirty="0" sz="2800" spc="165"/>
              <a:t>r</a:t>
            </a:r>
            <a:r>
              <a:rPr dirty="0" sz="2800" spc="25"/>
              <a:t>d  </a:t>
            </a:r>
            <a:r>
              <a:rPr dirty="0" sz="2800" spc="240"/>
              <a:t>dependencies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629412" y="1568183"/>
            <a:ext cx="5370830" cy="1080770"/>
            <a:chOff x="629412" y="1568183"/>
            <a:chExt cx="5370830" cy="1080770"/>
          </a:xfrm>
        </p:grpSpPr>
        <p:sp>
          <p:nvSpPr>
            <p:cNvPr id="4" name="object 4"/>
            <p:cNvSpPr/>
            <p:nvPr/>
          </p:nvSpPr>
          <p:spPr>
            <a:xfrm>
              <a:off x="629412" y="1568183"/>
              <a:ext cx="5370576" cy="108052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91134" y="1610105"/>
              <a:ext cx="5252085" cy="962025"/>
            </a:xfrm>
            <a:custGeom>
              <a:avLst/>
              <a:gdLst/>
              <a:ahLst/>
              <a:cxnLst/>
              <a:rect l="l" t="t" r="r" b="b"/>
              <a:pathLst>
                <a:path w="5252085" h="962025">
                  <a:moveTo>
                    <a:pt x="5091430" y="0"/>
                  </a:moveTo>
                  <a:lnTo>
                    <a:pt x="160274" y="0"/>
                  </a:lnTo>
                  <a:lnTo>
                    <a:pt x="109614" y="8170"/>
                  </a:lnTo>
                  <a:lnTo>
                    <a:pt x="65617" y="30922"/>
                  </a:lnTo>
                  <a:lnTo>
                    <a:pt x="30922" y="65617"/>
                  </a:lnTo>
                  <a:lnTo>
                    <a:pt x="8170" y="109614"/>
                  </a:lnTo>
                  <a:lnTo>
                    <a:pt x="0" y="160274"/>
                  </a:lnTo>
                  <a:lnTo>
                    <a:pt x="0" y="801370"/>
                  </a:lnTo>
                  <a:lnTo>
                    <a:pt x="8170" y="852029"/>
                  </a:lnTo>
                  <a:lnTo>
                    <a:pt x="30922" y="896026"/>
                  </a:lnTo>
                  <a:lnTo>
                    <a:pt x="65617" y="930721"/>
                  </a:lnTo>
                  <a:lnTo>
                    <a:pt x="109614" y="953473"/>
                  </a:lnTo>
                  <a:lnTo>
                    <a:pt x="160274" y="961644"/>
                  </a:lnTo>
                  <a:lnTo>
                    <a:pt x="5091430" y="961644"/>
                  </a:lnTo>
                  <a:lnTo>
                    <a:pt x="5142089" y="953473"/>
                  </a:lnTo>
                  <a:lnTo>
                    <a:pt x="5186086" y="930721"/>
                  </a:lnTo>
                  <a:lnTo>
                    <a:pt x="5220781" y="896026"/>
                  </a:lnTo>
                  <a:lnTo>
                    <a:pt x="5243533" y="852029"/>
                  </a:lnTo>
                  <a:lnTo>
                    <a:pt x="5251704" y="801370"/>
                  </a:lnTo>
                  <a:lnTo>
                    <a:pt x="5251704" y="160274"/>
                  </a:lnTo>
                  <a:lnTo>
                    <a:pt x="5243533" y="109614"/>
                  </a:lnTo>
                  <a:lnTo>
                    <a:pt x="5220781" y="65617"/>
                  </a:lnTo>
                  <a:lnTo>
                    <a:pt x="5186086" y="30922"/>
                  </a:lnTo>
                  <a:lnTo>
                    <a:pt x="5142089" y="8170"/>
                  </a:lnTo>
                  <a:lnTo>
                    <a:pt x="509143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91134" y="1610105"/>
              <a:ext cx="5252085" cy="962025"/>
            </a:xfrm>
            <a:custGeom>
              <a:avLst/>
              <a:gdLst/>
              <a:ahLst/>
              <a:cxnLst/>
              <a:rect l="l" t="t" r="r" b="b"/>
              <a:pathLst>
                <a:path w="5252085" h="962025">
                  <a:moveTo>
                    <a:pt x="0" y="160274"/>
                  </a:moveTo>
                  <a:lnTo>
                    <a:pt x="8170" y="109614"/>
                  </a:lnTo>
                  <a:lnTo>
                    <a:pt x="30922" y="65617"/>
                  </a:lnTo>
                  <a:lnTo>
                    <a:pt x="65617" y="30922"/>
                  </a:lnTo>
                  <a:lnTo>
                    <a:pt x="109614" y="8170"/>
                  </a:lnTo>
                  <a:lnTo>
                    <a:pt x="160274" y="0"/>
                  </a:lnTo>
                  <a:lnTo>
                    <a:pt x="5091430" y="0"/>
                  </a:lnTo>
                  <a:lnTo>
                    <a:pt x="5142089" y="8170"/>
                  </a:lnTo>
                  <a:lnTo>
                    <a:pt x="5186086" y="30922"/>
                  </a:lnTo>
                  <a:lnTo>
                    <a:pt x="5220781" y="65617"/>
                  </a:lnTo>
                  <a:lnTo>
                    <a:pt x="5243533" y="109614"/>
                  </a:lnTo>
                  <a:lnTo>
                    <a:pt x="5251704" y="160274"/>
                  </a:lnTo>
                  <a:lnTo>
                    <a:pt x="5251704" y="801370"/>
                  </a:lnTo>
                  <a:lnTo>
                    <a:pt x="5243533" y="852029"/>
                  </a:lnTo>
                  <a:lnTo>
                    <a:pt x="5220781" y="896026"/>
                  </a:lnTo>
                  <a:lnTo>
                    <a:pt x="5186086" y="930721"/>
                  </a:lnTo>
                  <a:lnTo>
                    <a:pt x="5142089" y="953473"/>
                  </a:lnTo>
                  <a:lnTo>
                    <a:pt x="5091430" y="961644"/>
                  </a:lnTo>
                  <a:lnTo>
                    <a:pt x="160274" y="961644"/>
                  </a:lnTo>
                  <a:lnTo>
                    <a:pt x="109614" y="953473"/>
                  </a:lnTo>
                  <a:lnTo>
                    <a:pt x="65617" y="930721"/>
                  </a:lnTo>
                  <a:lnTo>
                    <a:pt x="30922" y="896026"/>
                  </a:lnTo>
                  <a:lnTo>
                    <a:pt x="8170" y="852029"/>
                  </a:lnTo>
                  <a:lnTo>
                    <a:pt x="0" y="801370"/>
                  </a:lnTo>
                  <a:lnTo>
                    <a:pt x="0" y="16027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2844545" y="1958797"/>
            <a:ext cx="9461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9412" y="3048000"/>
            <a:ext cx="1673860" cy="911860"/>
            <a:chOff x="629412" y="3048000"/>
            <a:chExt cx="1673860" cy="911860"/>
          </a:xfrm>
        </p:grpSpPr>
        <p:sp>
          <p:nvSpPr>
            <p:cNvPr id="9" name="object 9"/>
            <p:cNvSpPr/>
            <p:nvPr/>
          </p:nvSpPr>
          <p:spPr>
            <a:xfrm>
              <a:off x="629412" y="3048000"/>
              <a:ext cx="1673352" cy="9113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91134" y="3089909"/>
              <a:ext cx="1554480" cy="792480"/>
            </a:xfrm>
            <a:custGeom>
              <a:avLst/>
              <a:gdLst/>
              <a:ahLst/>
              <a:cxnLst/>
              <a:rect l="l" t="t" r="r" b="b"/>
              <a:pathLst>
                <a:path w="1554480" h="792479">
                  <a:moveTo>
                    <a:pt x="1422399" y="0"/>
                  </a:moveTo>
                  <a:lnTo>
                    <a:pt x="132079" y="0"/>
                  </a:lnTo>
                  <a:lnTo>
                    <a:pt x="90331" y="6738"/>
                  </a:lnTo>
                  <a:lnTo>
                    <a:pt x="54073" y="25497"/>
                  </a:lnTo>
                  <a:lnTo>
                    <a:pt x="25482" y="54095"/>
                  </a:lnTo>
                  <a:lnTo>
                    <a:pt x="6733" y="90350"/>
                  </a:lnTo>
                  <a:lnTo>
                    <a:pt x="0" y="132079"/>
                  </a:lnTo>
                  <a:lnTo>
                    <a:pt x="0" y="660399"/>
                  </a:lnTo>
                  <a:lnTo>
                    <a:pt x="6733" y="702129"/>
                  </a:lnTo>
                  <a:lnTo>
                    <a:pt x="25482" y="738384"/>
                  </a:lnTo>
                  <a:lnTo>
                    <a:pt x="54073" y="766982"/>
                  </a:lnTo>
                  <a:lnTo>
                    <a:pt x="90331" y="785741"/>
                  </a:lnTo>
                  <a:lnTo>
                    <a:pt x="132079" y="792479"/>
                  </a:lnTo>
                  <a:lnTo>
                    <a:pt x="1422399" y="792479"/>
                  </a:lnTo>
                  <a:lnTo>
                    <a:pt x="1464129" y="785741"/>
                  </a:lnTo>
                  <a:lnTo>
                    <a:pt x="1500384" y="766982"/>
                  </a:lnTo>
                  <a:lnTo>
                    <a:pt x="1528982" y="738384"/>
                  </a:lnTo>
                  <a:lnTo>
                    <a:pt x="1547741" y="702129"/>
                  </a:lnTo>
                  <a:lnTo>
                    <a:pt x="1554480" y="660399"/>
                  </a:lnTo>
                  <a:lnTo>
                    <a:pt x="1554480" y="132079"/>
                  </a:lnTo>
                  <a:lnTo>
                    <a:pt x="1547741" y="90350"/>
                  </a:lnTo>
                  <a:lnTo>
                    <a:pt x="1528982" y="54095"/>
                  </a:lnTo>
                  <a:lnTo>
                    <a:pt x="1500384" y="25497"/>
                  </a:lnTo>
                  <a:lnTo>
                    <a:pt x="1464129" y="6738"/>
                  </a:lnTo>
                  <a:lnTo>
                    <a:pt x="1422399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91134" y="3089909"/>
              <a:ext cx="1554480" cy="792480"/>
            </a:xfrm>
            <a:custGeom>
              <a:avLst/>
              <a:gdLst/>
              <a:ahLst/>
              <a:cxnLst/>
              <a:rect l="l" t="t" r="r" b="b"/>
              <a:pathLst>
                <a:path w="1554480" h="792479">
                  <a:moveTo>
                    <a:pt x="0" y="132079"/>
                  </a:moveTo>
                  <a:lnTo>
                    <a:pt x="6733" y="90350"/>
                  </a:lnTo>
                  <a:lnTo>
                    <a:pt x="25482" y="54095"/>
                  </a:lnTo>
                  <a:lnTo>
                    <a:pt x="54073" y="25497"/>
                  </a:lnTo>
                  <a:lnTo>
                    <a:pt x="90331" y="6738"/>
                  </a:lnTo>
                  <a:lnTo>
                    <a:pt x="132079" y="0"/>
                  </a:lnTo>
                  <a:lnTo>
                    <a:pt x="1422399" y="0"/>
                  </a:lnTo>
                  <a:lnTo>
                    <a:pt x="1464129" y="6738"/>
                  </a:lnTo>
                  <a:lnTo>
                    <a:pt x="1500384" y="25497"/>
                  </a:lnTo>
                  <a:lnTo>
                    <a:pt x="1528982" y="54095"/>
                  </a:lnTo>
                  <a:lnTo>
                    <a:pt x="1547741" y="90350"/>
                  </a:lnTo>
                  <a:lnTo>
                    <a:pt x="1554480" y="132079"/>
                  </a:lnTo>
                  <a:lnTo>
                    <a:pt x="1554480" y="660399"/>
                  </a:lnTo>
                  <a:lnTo>
                    <a:pt x="1547741" y="702129"/>
                  </a:lnTo>
                  <a:lnTo>
                    <a:pt x="1528982" y="738384"/>
                  </a:lnTo>
                  <a:lnTo>
                    <a:pt x="1500384" y="766982"/>
                  </a:lnTo>
                  <a:lnTo>
                    <a:pt x="1464129" y="785741"/>
                  </a:lnTo>
                  <a:lnTo>
                    <a:pt x="1422399" y="792479"/>
                  </a:lnTo>
                  <a:lnTo>
                    <a:pt x="132079" y="792479"/>
                  </a:lnTo>
                  <a:lnTo>
                    <a:pt x="90331" y="785741"/>
                  </a:lnTo>
                  <a:lnTo>
                    <a:pt x="54073" y="766982"/>
                  </a:lnTo>
                  <a:lnTo>
                    <a:pt x="25482" y="738384"/>
                  </a:lnTo>
                  <a:lnTo>
                    <a:pt x="6733" y="702129"/>
                  </a:lnTo>
                  <a:lnTo>
                    <a:pt x="0" y="660399"/>
                  </a:lnTo>
                  <a:lnTo>
                    <a:pt x="0" y="13207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881888" y="3354451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dirty="0" sz="1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39411" y="3061716"/>
            <a:ext cx="1560830" cy="897890"/>
            <a:chOff x="4439411" y="3061716"/>
            <a:chExt cx="1560830" cy="897890"/>
          </a:xfrm>
        </p:grpSpPr>
        <p:sp>
          <p:nvSpPr>
            <p:cNvPr id="14" name="object 14"/>
            <p:cNvSpPr/>
            <p:nvPr/>
          </p:nvSpPr>
          <p:spPr>
            <a:xfrm>
              <a:off x="4439411" y="3061716"/>
              <a:ext cx="1560576" cy="8976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98847" y="3310140"/>
              <a:ext cx="1440179" cy="454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01133" y="3103626"/>
              <a:ext cx="1442085" cy="779145"/>
            </a:xfrm>
            <a:custGeom>
              <a:avLst/>
              <a:gdLst/>
              <a:ahLst/>
              <a:cxnLst/>
              <a:rect l="l" t="t" r="r" b="b"/>
              <a:pathLst>
                <a:path w="1442085" h="779145">
                  <a:moveTo>
                    <a:pt x="1311910" y="0"/>
                  </a:moveTo>
                  <a:lnTo>
                    <a:pt x="129793" y="0"/>
                  </a:lnTo>
                  <a:lnTo>
                    <a:pt x="79295" y="10207"/>
                  </a:lnTo>
                  <a:lnTo>
                    <a:pt x="38036" y="38036"/>
                  </a:lnTo>
                  <a:lnTo>
                    <a:pt x="10207" y="79295"/>
                  </a:lnTo>
                  <a:lnTo>
                    <a:pt x="0" y="129793"/>
                  </a:lnTo>
                  <a:lnTo>
                    <a:pt x="0" y="648970"/>
                  </a:lnTo>
                  <a:lnTo>
                    <a:pt x="10207" y="699468"/>
                  </a:lnTo>
                  <a:lnTo>
                    <a:pt x="38036" y="740727"/>
                  </a:lnTo>
                  <a:lnTo>
                    <a:pt x="79295" y="768556"/>
                  </a:lnTo>
                  <a:lnTo>
                    <a:pt x="129793" y="778764"/>
                  </a:lnTo>
                  <a:lnTo>
                    <a:pt x="1311910" y="778764"/>
                  </a:lnTo>
                  <a:lnTo>
                    <a:pt x="1362408" y="768556"/>
                  </a:lnTo>
                  <a:lnTo>
                    <a:pt x="1403667" y="740727"/>
                  </a:lnTo>
                  <a:lnTo>
                    <a:pt x="1431496" y="699468"/>
                  </a:lnTo>
                  <a:lnTo>
                    <a:pt x="1441703" y="648970"/>
                  </a:lnTo>
                  <a:lnTo>
                    <a:pt x="1441703" y="129793"/>
                  </a:lnTo>
                  <a:lnTo>
                    <a:pt x="1431496" y="79295"/>
                  </a:lnTo>
                  <a:lnTo>
                    <a:pt x="1403667" y="38036"/>
                  </a:lnTo>
                  <a:lnTo>
                    <a:pt x="1362408" y="10207"/>
                  </a:lnTo>
                  <a:lnTo>
                    <a:pt x="1311910" y="0"/>
                  </a:lnTo>
                  <a:close/>
                </a:path>
              </a:pathLst>
            </a:custGeom>
            <a:solidFill>
              <a:srgbClr val="8B3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01133" y="3103626"/>
              <a:ext cx="1442085" cy="779145"/>
            </a:xfrm>
            <a:custGeom>
              <a:avLst/>
              <a:gdLst/>
              <a:ahLst/>
              <a:cxnLst/>
              <a:rect l="l" t="t" r="r" b="b"/>
              <a:pathLst>
                <a:path w="1442085" h="779145">
                  <a:moveTo>
                    <a:pt x="0" y="129793"/>
                  </a:moveTo>
                  <a:lnTo>
                    <a:pt x="10207" y="79295"/>
                  </a:lnTo>
                  <a:lnTo>
                    <a:pt x="38036" y="38036"/>
                  </a:lnTo>
                  <a:lnTo>
                    <a:pt x="79295" y="10207"/>
                  </a:lnTo>
                  <a:lnTo>
                    <a:pt x="129793" y="0"/>
                  </a:lnTo>
                  <a:lnTo>
                    <a:pt x="1311910" y="0"/>
                  </a:lnTo>
                  <a:lnTo>
                    <a:pt x="1362408" y="10207"/>
                  </a:lnTo>
                  <a:lnTo>
                    <a:pt x="1403667" y="38036"/>
                  </a:lnTo>
                  <a:lnTo>
                    <a:pt x="1431496" y="79295"/>
                  </a:lnTo>
                  <a:lnTo>
                    <a:pt x="1441703" y="129793"/>
                  </a:lnTo>
                  <a:lnTo>
                    <a:pt x="1441703" y="648970"/>
                  </a:lnTo>
                  <a:lnTo>
                    <a:pt x="1431496" y="699468"/>
                  </a:lnTo>
                  <a:lnTo>
                    <a:pt x="1403667" y="740727"/>
                  </a:lnTo>
                  <a:lnTo>
                    <a:pt x="1362408" y="768556"/>
                  </a:lnTo>
                  <a:lnTo>
                    <a:pt x="1311910" y="778764"/>
                  </a:lnTo>
                  <a:lnTo>
                    <a:pt x="129793" y="778764"/>
                  </a:lnTo>
                  <a:lnTo>
                    <a:pt x="79295" y="768556"/>
                  </a:lnTo>
                  <a:lnTo>
                    <a:pt x="38036" y="740727"/>
                  </a:lnTo>
                  <a:lnTo>
                    <a:pt x="10207" y="699468"/>
                  </a:lnTo>
                  <a:lnTo>
                    <a:pt x="0" y="648970"/>
                  </a:lnTo>
                  <a:lnTo>
                    <a:pt x="0" y="12979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636770" y="3361690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dirty="0" sz="1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09052" y="2598356"/>
            <a:ext cx="3978275" cy="1346200"/>
            <a:chOff x="1309052" y="2598356"/>
            <a:chExt cx="3978275" cy="1346200"/>
          </a:xfrm>
        </p:grpSpPr>
        <p:sp>
          <p:nvSpPr>
            <p:cNvPr id="20" name="object 20"/>
            <p:cNvSpPr/>
            <p:nvPr/>
          </p:nvSpPr>
          <p:spPr>
            <a:xfrm>
              <a:off x="1322069" y="2611374"/>
              <a:ext cx="243840" cy="407034"/>
            </a:xfrm>
            <a:custGeom>
              <a:avLst/>
              <a:gdLst/>
              <a:ahLst/>
              <a:cxnLst/>
              <a:rect l="l" t="t" r="r" b="b"/>
              <a:pathLst>
                <a:path w="243840" h="407035">
                  <a:moveTo>
                    <a:pt x="121920" y="0"/>
                  </a:moveTo>
                  <a:lnTo>
                    <a:pt x="0" y="121919"/>
                  </a:lnTo>
                  <a:lnTo>
                    <a:pt x="60960" y="121919"/>
                  </a:lnTo>
                  <a:lnTo>
                    <a:pt x="60960" y="284988"/>
                  </a:lnTo>
                  <a:lnTo>
                    <a:pt x="0" y="284988"/>
                  </a:lnTo>
                  <a:lnTo>
                    <a:pt x="121920" y="406907"/>
                  </a:lnTo>
                  <a:lnTo>
                    <a:pt x="243840" y="284988"/>
                  </a:lnTo>
                  <a:lnTo>
                    <a:pt x="182880" y="284988"/>
                  </a:lnTo>
                  <a:lnTo>
                    <a:pt x="182880" y="121919"/>
                  </a:lnTo>
                  <a:lnTo>
                    <a:pt x="24384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22069" y="2611374"/>
              <a:ext cx="243840" cy="407034"/>
            </a:xfrm>
            <a:custGeom>
              <a:avLst/>
              <a:gdLst/>
              <a:ahLst/>
              <a:cxnLst/>
              <a:rect l="l" t="t" r="r" b="b"/>
              <a:pathLst>
                <a:path w="243840" h="407035">
                  <a:moveTo>
                    <a:pt x="0" y="121919"/>
                  </a:moveTo>
                  <a:lnTo>
                    <a:pt x="121920" y="0"/>
                  </a:lnTo>
                  <a:lnTo>
                    <a:pt x="243840" y="121919"/>
                  </a:lnTo>
                  <a:lnTo>
                    <a:pt x="182880" y="121919"/>
                  </a:lnTo>
                  <a:lnTo>
                    <a:pt x="182880" y="284988"/>
                  </a:lnTo>
                  <a:lnTo>
                    <a:pt x="243840" y="284988"/>
                  </a:lnTo>
                  <a:lnTo>
                    <a:pt x="121920" y="406907"/>
                  </a:lnTo>
                  <a:lnTo>
                    <a:pt x="0" y="284988"/>
                  </a:lnTo>
                  <a:lnTo>
                    <a:pt x="60960" y="284988"/>
                  </a:lnTo>
                  <a:lnTo>
                    <a:pt x="60960" y="121919"/>
                  </a:lnTo>
                  <a:lnTo>
                    <a:pt x="0" y="121919"/>
                  </a:lnTo>
                  <a:close/>
                </a:path>
              </a:pathLst>
            </a:custGeom>
            <a:ln w="25908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29961" y="2634234"/>
              <a:ext cx="243840" cy="407034"/>
            </a:xfrm>
            <a:custGeom>
              <a:avLst/>
              <a:gdLst/>
              <a:ahLst/>
              <a:cxnLst/>
              <a:rect l="l" t="t" r="r" b="b"/>
              <a:pathLst>
                <a:path w="243839" h="407035">
                  <a:moveTo>
                    <a:pt x="121920" y="0"/>
                  </a:moveTo>
                  <a:lnTo>
                    <a:pt x="0" y="121920"/>
                  </a:lnTo>
                  <a:lnTo>
                    <a:pt x="60960" y="121920"/>
                  </a:lnTo>
                  <a:lnTo>
                    <a:pt x="60960" y="284988"/>
                  </a:lnTo>
                  <a:lnTo>
                    <a:pt x="0" y="284988"/>
                  </a:lnTo>
                  <a:lnTo>
                    <a:pt x="121920" y="406908"/>
                  </a:lnTo>
                  <a:lnTo>
                    <a:pt x="243839" y="284988"/>
                  </a:lnTo>
                  <a:lnTo>
                    <a:pt x="182879" y="284988"/>
                  </a:lnTo>
                  <a:lnTo>
                    <a:pt x="182879" y="121920"/>
                  </a:lnTo>
                  <a:lnTo>
                    <a:pt x="243839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029961" y="2634234"/>
              <a:ext cx="243840" cy="407034"/>
            </a:xfrm>
            <a:custGeom>
              <a:avLst/>
              <a:gdLst/>
              <a:ahLst/>
              <a:cxnLst/>
              <a:rect l="l" t="t" r="r" b="b"/>
              <a:pathLst>
                <a:path w="243839" h="407035">
                  <a:moveTo>
                    <a:pt x="0" y="121920"/>
                  </a:moveTo>
                  <a:lnTo>
                    <a:pt x="121920" y="0"/>
                  </a:lnTo>
                  <a:lnTo>
                    <a:pt x="243839" y="121920"/>
                  </a:lnTo>
                  <a:lnTo>
                    <a:pt x="182879" y="121920"/>
                  </a:lnTo>
                  <a:lnTo>
                    <a:pt x="182879" y="284988"/>
                  </a:lnTo>
                  <a:lnTo>
                    <a:pt x="243839" y="284988"/>
                  </a:lnTo>
                  <a:lnTo>
                    <a:pt x="121920" y="406908"/>
                  </a:lnTo>
                  <a:lnTo>
                    <a:pt x="0" y="284988"/>
                  </a:lnTo>
                  <a:lnTo>
                    <a:pt x="60960" y="284988"/>
                  </a:lnTo>
                  <a:lnTo>
                    <a:pt x="60960" y="121920"/>
                  </a:lnTo>
                  <a:lnTo>
                    <a:pt x="0" y="121920"/>
                  </a:lnTo>
                  <a:close/>
                </a:path>
              </a:pathLst>
            </a:custGeom>
            <a:ln w="25908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2590800" y="3048000"/>
              <a:ext cx="1560576" cy="89613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650236" y="3294900"/>
              <a:ext cx="1440180" cy="454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652522" y="3089910"/>
              <a:ext cx="1442085" cy="777240"/>
            </a:xfrm>
            <a:custGeom>
              <a:avLst/>
              <a:gdLst/>
              <a:ahLst/>
              <a:cxnLst/>
              <a:rect l="l" t="t" r="r" b="b"/>
              <a:pathLst>
                <a:path w="1442085" h="777239">
                  <a:moveTo>
                    <a:pt x="1312164" y="0"/>
                  </a:moveTo>
                  <a:lnTo>
                    <a:pt x="129539" y="0"/>
                  </a:lnTo>
                  <a:lnTo>
                    <a:pt x="79134" y="10185"/>
                  </a:lnTo>
                  <a:lnTo>
                    <a:pt x="37957" y="37957"/>
                  </a:lnTo>
                  <a:lnTo>
                    <a:pt x="10185" y="79134"/>
                  </a:lnTo>
                  <a:lnTo>
                    <a:pt x="0" y="129539"/>
                  </a:lnTo>
                  <a:lnTo>
                    <a:pt x="0" y="647699"/>
                  </a:lnTo>
                  <a:lnTo>
                    <a:pt x="10185" y="698105"/>
                  </a:lnTo>
                  <a:lnTo>
                    <a:pt x="37957" y="739282"/>
                  </a:lnTo>
                  <a:lnTo>
                    <a:pt x="79134" y="767054"/>
                  </a:lnTo>
                  <a:lnTo>
                    <a:pt x="129539" y="777239"/>
                  </a:lnTo>
                  <a:lnTo>
                    <a:pt x="1312164" y="777239"/>
                  </a:lnTo>
                  <a:lnTo>
                    <a:pt x="1362569" y="767054"/>
                  </a:lnTo>
                  <a:lnTo>
                    <a:pt x="1403746" y="739282"/>
                  </a:lnTo>
                  <a:lnTo>
                    <a:pt x="1431518" y="698105"/>
                  </a:lnTo>
                  <a:lnTo>
                    <a:pt x="1441703" y="647699"/>
                  </a:lnTo>
                  <a:lnTo>
                    <a:pt x="1441703" y="129539"/>
                  </a:lnTo>
                  <a:lnTo>
                    <a:pt x="1431518" y="79134"/>
                  </a:lnTo>
                  <a:lnTo>
                    <a:pt x="1403746" y="37957"/>
                  </a:lnTo>
                  <a:lnTo>
                    <a:pt x="1362569" y="10185"/>
                  </a:lnTo>
                  <a:lnTo>
                    <a:pt x="1312164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652522" y="3089910"/>
              <a:ext cx="1442085" cy="777240"/>
            </a:xfrm>
            <a:custGeom>
              <a:avLst/>
              <a:gdLst/>
              <a:ahLst/>
              <a:cxnLst/>
              <a:rect l="l" t="t" r="r" b="b"/>
              <a:pathLst>
                <a:path w="1442085" h="777239">
                  <a:moveTo>
                    <a:pt x="0" y="129539"/>
                  </a:moveTo>
                  <a:lnTo>
                    <a:pt x="10185" y="79134"/>
                  </a:lnTo>
                  <a:lnTo>
                    <a:pt x="37957" y="37957"/>
                  </a:lnTo>
                  <a:lnTo>
                    <a:pt x="79134" y="10185"/>
                  </a:lnTo>
                  <a:lnTo>
                    <a:pt x="129539" y="0"/>
                  </a:lnTo>
                  <a:lnTo>
                    <a:pt x="1312164" y="0"/>
                  </a:lnTo>
                  <a:lnTo>
                    <a:pt x="1362569" y="10185"/>
                  </a:lnTo>
                  <a:lnTo>
                    <a:pt x="1403746" y="37957"/>
                  </a:lnTo>
                  <a:lnTo>
                    <a:pt x="1431518" y="79134"/>
                  </a:lnTo>
                  <a:lnTo>
                    <a:pt x="1441703" y="129539"/>
                  </a:lnTo>
                  <a:lnTo>
                    <a:pt x="1441703" y="647699"/>
                  </a:lnTo>
                  <a:lnTo>
                    <a:pt x="1431518" y="698105"/>
                  </a:lnTo>
                  <a:lnTo>
                    <a:pt x="1403746" y="739282"/>
                  </a:lnTo>
                  <a:lnTo>
                    <a:pt x="1362569" y="767054"/>
                  </a:lnTo>
                  <a:lnTo>
                    <a:pt x="1312164" y="777239"/>
                  </a:lnTo>
                  <a:lnTo>
                    <a:pt x="129539" y="777239"/>
                  </a:lnTo>
                  <a:lnTo>
                    <a:pt x="79134" y="767054"/>
                  </a:lnTo>
                  <a:lnTo>
                    <a:pt x="37957" y="739282"/>
                  </a:lnTo>
                  <a:lnTo>
                    <a:pt x="10185" y="698105"/>
                  </a:lnTo>
                  <a:lnTo>
                    <a:pt x="0" y="647699"/>
                  </a:lnTo>
                  <a:lnTo>
                    <a:pt x="0" y="12953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449059" y="1734388"/>
            <a:ext cx="1828164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245">
                <a:solidFill>
                  <a:srgbClr val="FFFFFF"/>
                </a:solidFill>
                <a:latin typeface="Trebuchet MS"/>
                <a:cs typeface="Trebuchet MS"/>
              </a:rPr>
              <a:t>&lt;=</a:t>
            </a:r>
            <a:r>
              <a:rPr dirty="0" sz="4000" spc="-2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4000" spc="615">
                <a:solidFill>
                  <a:srgbClr val="FFFFFF"/>
                </a:solidFill>
                <a:latin typeface="Trebuchet MS"/>
                <a:cs typeface="Trebuchet MS"/>
              </a:rPr>
              <a:t>90%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7776" y="3347084"/>
            <a:ext cx="117094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Dependency</a:t>
            </a:r>
            <a:r>
              <a:rPr dirty="0" sz="1400" spc="-1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168395" y="2607564"/>
            <a:ext cx="269875" cy="431800"/>
            <a:chOff x="3168395" y="2607564"/>
            <a:chExt cx="269875" cy="431800"/>
          </a:xfrm>
        </p:grpSpPr>
        <p:sp>
          <p:nvSpPr>
            <p:cNvPr id="31" name="object 31"/>
            <p:cNvSpPr/>
            <p:nvPr/>
          </p:nvSpPr>
          <p:spPr>
            <a:xfrm>
              <a:off x="3181349" y="2620518"/>
              <a:ext cx="243840" cy="405765"/>
            </a:xfrm>
            <a:custGeom>
              <a:avLst/>
              <a:gdLst/>
              <a:ahLst/>
              <a:cxnLst/>
              <a:rect l="l" t="t" r="r" b="b"/>
              <a:pathLst>
                <a:path w="243839" h="405764">
                  <a:moveTo>
                    <a:pt x="121920" y="0"/>
                  </a:moveTo>
                  <a:lnTo>
                    <a:pt x="0" y="121919"/>
                  </a:lnTo>
                  <a:lnTo>
                    <a:pt x="60960" y="121919"/>
                  </a:lnTo>
                  <a:lnTo>
                    <a:pt x="60960" y="283463"/>
                  </a:lnTo>
                  <a:lnTo>
                    <a:pt x="0" y="283463"/>
                  </a:lnTo>
                  <a:lnTo>
                    <a:pt x="121920" y="405383"/>
                  </a:lnTo>
                  <a:lnTo>
                    <a:pt x="243839" y="283463"/>
                  </a:lnTo>
                  <a:lnTo>
                    <a:pt x="182879" y="283463"/>
                  </a:lnTo>
                  <a:lnTo>
                    <a:pt x="182879" y="121919"/>
                  </a:lnTo>
                  <a:lnTo>
                    <a:pt x="243839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181349" y="2620518"/>
              <a:ext cx="243840" cy="405765"/>
            </a:xfrm>
            <a:custGeom>
              <a:avLst/>
              <a:gdLst/>
              <a:ahLst/>
              <a:cxnLst/>
              <a:rect l="l" t="t" r="r" b="b"/>
              <a:pathLst>
                <a:path w="243839" h="405764">
                  <a:moveTo>
                    <a:pt x="0" y="121919"/>
                  </a:moveTo>
                  <a:lnTo>
                    <a:pt x="121920" y="0"/>
                  </a:lnTo>
                  <a:lnTo>
                    <a:pt x="243839" y="121919"/>
                  </a:lnTo>
                  <a:lnTo>
                    <a:pt x="182879" y="121919"/>
                  </a:lnTo>
                  <a:lnTo>
                    <a:pt x="182879" y="283463"/>
                  </a:lnTo>
                  <a:lnTo>
                    <a:pt x="243839" y="283463"/>
                  </a:lnTo>
                  <a:lnTo>
                    <a:pt x="121920" y="405383"/>
                  </a:lnTo>
                  <a:lnTo>
                    <a:pt x="0" y="283463"/>
                  </a:lnTo>
                  <a:lnTo>
                    <a:pt x="60960" y="283463"/>
                  </a:lnTo>
                  <a:lnTo>
                    <a:pt x="60960" y="121919"/>
                  </a:lnTo>
                  <a:lnTo>
                    <a:pt x="0" y="121919"/>
                  </a:lnTo>
                  <a:close/>
                </a:path>
              </a:pathLst>
            </a:custGeom>
            <a:ln w="25908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016609" y="3879900"/>
            <a:ext cx="4794885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51989" algn="l"/>
                <a:tab pos="3710304" algn="l"/>
              </a:tabLst>
            </a:pPr>
            <a:r>
              <a:rPr dirty="0" sz="4000" spc="580">
                <a:solidFill>
                  <a:srgbClr val="FFFFFF"/>
                </a:solidFill>
                <a:latin typeface="Trebuchet MS"/>
                <a:cs typeface="Trebuchet MS"/>
              </a:rPr>
              <a:t>99</a:t>
            </a:r>
            <a:r>
              <a:rPr dirty="0" sz="4000" spc="67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580">
                <a:solidFill>
                  <a:srgbClr val="FFFFFF"/>
                </a:solidFill>
                <a:latin typeface="Trebuchet MS"/>
                <a:cs typeface="Trebuchet MS"/>
              </a:rPr>
              <a:t>95</a:t>
            </a:r>
            <a:r>
              <a:rPr dirty="0" sz="4000" spc="670">
                <a:solidFill>
                  <a:srgbClr val="FFFFFF"/>
                </a:solidFill>
                <a:latin typeface="Trebuchet MS"/>
                <a:cs typeface="Trebuchet MS"/>
              </a:rPr>
              <a:t>%</a:t>
            </a:r>
            <a:r>
              <a:rPr dirty="0" sz="4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4000" spc="610">
                <a:solidFill>
                  <a:srgbClr val="FFFFFF"/>
                </a:solidFill>
                <a:latin typeface="Trebuchet MS"/>
                <a:cs typeface="Trebuchet MS"/>
              </a:rPr>
              <a:t>90%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533400" y="537972"/>
            <a:ext cx="8610600" cy="4299585"/>
            <a:chOff x="533400" y="537972"/>
            <a:chExt cx="8610600" cy="4299585"/>
          </a:xfrm>
        </p:grpSpPr>
        <p:sp>
          <p:nvSpPr>
            <p:cNvPr id="4" name="object 4"/>
            <p:cNvSpPr/>
            <p:nvPr/>
          </p:nvSpPr>
          <p:spPr>
            <a:xfrm>
              <a:off x="533400" y="537972"/>
              <a:ext cx="8378952" cy="42992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168895" y="1725168"/>
              <a:ext cx="1975103" cy="17739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4660519" y="4099052"/>
            <a:ext cx="1836420" cy="8305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FFFFFF"/>
                </a:solidFill>
                <a:latin typeface="Trebuchet MS"/>
                <a:cs typeface="Trebuchet MS"/>
              </a:rPr>
              <a:t>Open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Source</a:t>
            </a:r>
            <a:r>
              <a:rPr dirty="0" sz="1200" spc="-1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20">
                <a:solidFill>
                  <a:srgbClr val="FFFFFF"/>
                </a:solidFill>
                <a:latin typeface="Trebuchet MS"/>
                <a:cs typeface="Trebuchet MS"/>
              </a:rPr>
              <a:t>Cross-</a:t>
            </a:r>
            <a:endParaRPr sz="12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200" spc="25">
                <a:solidFill>
                  <a:srgbClr val="FFFFFF"/>
                </a:solidFill>
                <a:latin typeface="Trebuchet MS"/>
                <a:cs typeface="Trebuchet MS"/>
              </a:rPr>
              <a:t>Region </a:t>
            </a:r>
            <a:r>
              <a:rPr dirty="0" sz="120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1200" spc="-1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Trebuchet MS"/>
                <a:cs typeface="Trebuchet MS"/>
              </a:rPr>
              <a:t>Library</a:t>
            </a:r>
            <a:endParaRPr sz="1200">
              <a:latin typeface="Trebuchet MS"/>
              <a:cs typeface="Trebuchet MS"/>
            </a:endParaRPr>
          </a:p>
          <a:p>
            <a:pPr marL="12700" marR="1259205" indent="39370">
              <a:lnSpc>
                <a:spcPct val="120000"/>
              </a:lnSpc>
            </a:pP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or  </a:t>
            </a:r>
            <a:r>
              <a:rPr dirty="0" sz="1200" spc="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200" spc="30">
                <a:solidFill>
                  <a:srgbClr val="FFFFFF"/>
                </a:solidFill>
                <a:latin typeface="Trebuchet MS"/>
                <a:cs typeface="Trebuchet MS"/>
              </a:rPr>
              <a:t>ambda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5355" y="71754"/>
            <a:ext cx="631190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689735" algn="l"/>
                <a:tab pos="2277110" algn="l"/>
                <a:tab pos="3275965" algn="l"/>
              </a:tabLst>
            </a:pPr>
            <a:r>
              <a:rPr dirty="0" sz="2800" spc="335"/>
              <a:t>Amazon	</a:t>
            </a:r>
            <a:r>
              <a:rPr dirty="0" sz="2800" spc="355"/>
              <a:t>Dynamo</a:t>
            </a:r>
            <a:r>
              <a:rPr dirty="0" sz="2800" spc="-555"/>
              <a:t> </a:t>
            </a:r>
            <a:r>
              <a:rPr dirty="0" sz="2800" spc="315"/>
              <a:t>DB</a:t>
            </a:r>
            <a:r>
              <a:rPr dirty="0" sz="2800" spc="235"/>
              <a:t> </a:t>
            </a:r>
            <a:r>
              <a:rPr dirty="0" sz="2800" spc="275"/>
              <a:t>cross-</a:t>
            </a:r>
            <a:r>
              <a:rPr dirty="0" sz="2800" spc="-550"/>
              <a:t> </a:t>
            </a:r>
            <a:r>
              <a:rPr dirty="0" sz="2800" spc="285"/>
              <a:t>region  </a:t>
            </a:r>
            <a:r>
              <a:rPr dirty="0" sz="2800" spc="254"/>
              <a:t>replication	</a:t>
            </a:r>
            <a:r>
              <a:rPr dirty="0" sz="2800" spc="229"/>
              <a:t>with	</a:t>
            </a:r>
            <a:r>
              <a:rPr dirty="0" sz="2800" spc="280"/>
              <a:t>streams</a:t>
            </a:r>
            <a:endParaRPr sz="28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0128" y="4900371"/>
            <a:ext cx="2853055" cy="1320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700" spc="35">
                <a:solidFill>
                  <a:srgbClr val="7E7E7E"/>
                </a:solidFill>
                <a:latin typeface="Trebuchet MS"/>
                <a:cs typeface="Trebuchet MS"/>
              </a:rPr>
              <a:t>©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2017,</a:t>
            </a:r>
            <a:r>
              <a:rPr dirty="0" sz="700" spc="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20">
                <a:solidFill>
                  <a:srgbClr val="7E7E7E"/>
                </a:solidFill>
                <a:latin typeface="Trebuchet MS"/>
                <a:cs typeface="Trebuchet MS"/>
              </a:rPr>
              <a:t>Amazon</a:t>
            </a:r>
            <a:r>
              <a:rPr dirty="0" sz="700" spc="-2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15">
                <a:solidFill>
                  <a:srgbClr val="7E7E7E"/>
                </a:solidFill>
                <a:latin typeface="Trebuchet MS"/>
                <a:cs typeface="Trebuchet MS"/>
              </a:rPr>
              <a:t>Web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Services, 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Inc.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or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0">
                <a:solidFill>
                  <a:srgbClr val="7E7E7E"/>
                </a:solidFill>
                <a:latin typeface="Trebuchet MS"/>
                <a:cs typeface="Trebuchet MS"/>
              </a:rPr>
              <a:t>its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Affiliates.</a:t>
            </a:r>
            <a:r>
              <a:rPr dirty="0" sz="7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>
                <a:solidFill>
                  <a:srgbClr val="7E7E7E"/>
                </a:solidFill>
                <a:latin typeface="Trebuchet MS"/>
                <a:cs typeface="Trebuchet MS"/>
              </a:rPr>
              <a:t>All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7E7E7E"/>
                </a:solidFill>
                <a:latin typeface="Trebuchet MS"/>
                <a:cs typeface="Trebuchet MS"/>
              </a:rPr>
              <a:t>rights</a:t>
            </a:r>
            <a:r>
              <a:rPr dirty="0" sz="700" spc="-3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7E7E7E"/>
                </a:solidFill>
                <a:latin typeface="Trebuchet MS"/>
                <a:cs typeface="Trebuchet MS"/>
              </a:rPr>
              <a:t>reserved.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01066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27760" algn="l"/>
                <a:tab pos="1564640" algn="l"/>
                <a:tab pos="2552065" algn="l"/>
              </a:tabLst>
            </a:pPr>
            <a:r>
              <a:rPr dirty="0" sz="2800" spc="440"/>
              <a:t>W</a:t>
            </a:r>
            <a:r>
              <a:rPr dirty="0" sz="2800" spc="345"/>
              <a:t>h</a:t>
            </a:r>
            <a:r>
              <a:rPr dirty="0" sz="2800" spc="235"/>
              <a:t>a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-185"/>
              <a:t>i</a:t>
            </a:r>
            <a:r>
              <a:rPr dirty="0" sz="2800" spc="-555"/>
              <a:t> 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385"/>
              <a:t>A</a:t>
            </a:r>
            <a:r>
              <a:rPr dirty="0" sz="2800" spc="440"/>
              <a:t>W</a:t>
            </a:r>
            <a:r>
              <a:rPr dirty="0" sz="2800" spc="204"/>
              <a:t>S</a:t>
            </a:r>
            <a:r>
              <a:rPr dirty="0" sz="2800"/>
              <a:t>	</a:t>
            </a:r>
            <a:r>
              <a:rPr dirty="0" sz="2800" spc="290"/>
              <a:t>L</a:t>
            </a:r>
            <a:r>
              <a:rPr dirty="0" sz="2800" spc="235"/>
              <a:t>a</a:t>
            </a:r>
            <a:r>
              <a:rPr dirty="0" sz="2800" spc="405"/>
              <a:t>m</a:t>
            </a:r>
            <a:r>
              <a:rPr dirty="0" sz="2800" spc="340"/>
              <a:t>b</a:t>
            </a:r>
            <a:r>
              <a:rPr dirty="0" sz="2800" spc="330"/>
              <a:t>d</a:t>
            </a:r>
            <a:r>
              <a:rPr dirty="0" sz="2800" spc="-55"/>
              <a:t>a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9506" y="972693"/>
            <a:ext cx="7666355" cy="2870835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It 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is 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serverless,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event 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driven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compute</a:t>
            </a:r>
            <a:r>
              <a:rPr dirty="0" sz="1800" spc="-1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endParaRPr sz="1800">
              <a:latin typeface="Trebuchet MS"/>
              <a:cs typeface="Trebuchet MS"/>
            </a:endParaRPr>
          </a:p>
          <a:p>
            <a:pPr marL="355600" marR="159385" indent="-3429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Define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functions,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service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executes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them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many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times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input  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arrives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Many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supported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event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including: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Kinesis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DynamoDB</a:t>
            </a:r>
            <a:r>
              <a:rPr dirty="0" sz="1800" spc="-3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streams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Scales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automatically with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event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rate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Supported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languages: </a:t>
            </a:r>
            <a:r>
              <a:rPr dirty="0" sz="1800" spc="-95">
                <a:solidFill>
                  <a:srgbClr val="FFFFFF"/>
                </a:solidFill>
                <a:latin typeface="Trebuchet MS"/>
                <a:cs typeface="Trebuchet MS"/>
              </a:rPr>
              <a:t>Java, 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.Net, </a:t>
            </a:r>
            <a:r>
              <a:rPr dirty="0" sz="1800" spc="-85">
                <a:solidFill>
                  <a:srgbClr val="FFFFFF"/>
                </a:solidFill>
                <a:latin typeface="Trebuchet MS"/>
                <a:cs typeface="Trebuchet MS"/>
              </a:rPr>
              <a:t>Node.js,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Python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500">
              <a:latin typeface="Trebuchet MS"/>
              <a:cs typeface="Trebuchet MS"/>
            </a:endParaRPr>
          </a:p>
          <a:p>
            <a:pPr marL="1410970" marR="1841500">
              <a:lnSpc>
                <a:spcPct val="100000"/>
              </a:lnSpc>
            </a:pPr>
            <a:r>
              <a:rPr dirty="0" sz="1800" spc="30">
                <a:solidFill>
                  <a:srgbClr val="00AFEF"/>
                </a:solidFill>
                <a:latin typeface="Trebuchet MS"/>
                <a:cs typeface="Trebuchet MS"/>
              </a:rPr>
              <a:t>Ensures </a:t>
            </a:r>
            <a:r>
              <a:rPr dirty="0" sz="1800" spc="10">
                <a:solidFill>
                  <a:srgbClr val="00AFEF"/>
                </a:solidFill>
                <a:latin typeface="Trebuchet MS"/>
                <a:cs typeface="Trebuchet MS"/>
              </a:rPr>
              <a:t>streamed </a:t>
            </a:r>
            <a:r>
              <a:rPr dirty="0" sz="1800">
                <a:solidFill>
                  <a:srgbClr val="00AFEF"/>
                </a:solidFill>
                <a:latin typeface="Trebuchet MS"/>
                <a:cs typeface="Trebuchet MS"/>
              </a:rPr>
              <a:t>records </a:t>
            </a:r>
            <a:r>
              <a:rPr dirty="0" sz="1800" spc="10">
                <a:solidFill>
                  <a:srgbClr val="00AFEF"/>
                </a:solidFill>
                <a:latin typeface="Trebuchet MS"/>
                <a:cs typeface="Trebuchet MS"/>
              </a:rPr>
              <a:t>in </a:t>
            </a:r>
            <a:r>
              <a:rPr dirty="0" sz="1800" spc="30">
                <a:solidFill>
                  <a:srgbClr val="00AFEF"/>
                </a:solidFill>
                <a:latin typeface="Trebuchet MS"/>
                <a:cs typeface="Trebuchet MS"/>
              </a:rPr>
              <a:t>shards </a:t>
            </a:r>
            <a:r>
              <a:rPr dirty="0" sz="1800" spc="-20">
                <a:solidFill>
                  <a:srgbClr val="00AFEF"/>
                </a:solidFill>
                <a:latin typeface="Trebuchet MS"/>
                <a:cs typeface="Trebuchet MS"/>
              </a:rPr>
              <a:t>are  </a:t>
            </a:r>
            <a:r>
              <a:rPr dirty="0" sz="1800" spc="15">
                <a:solidFill>
                  <a:srgbClr val="00AFEF"/>
                </a:solidFill>
                <a:latin typeface="Trebuchet MS"/>
                <a:cs typeface="Trebuchet MS"/>
              </a:rPr>
              <a:t>processed </a:t>
            </a:r>
            <a:r>
              <a:rPr dirty="0" sz="1800" spc="-20">
                <a:solidFill>
                  <a:srgbClr val="00AFEF"/>
                </a:solidFill>
                <a:latin typeface="Trebuchet MS"/>
                <a:cs typeface="Trebuchet MS"/>
              </a:rPr>
              <a:t>(replicated </a:t>
            </a:r>
            <a:r>
              <a:rPr dirty="0" sz="1800" spc="10">
                <a:solidFill>
                  <a:srgbClr val="00AFEF"/>
                </a:solidFill>
                <a:latin typeface="Trebuchet MS"/>
                <a:cs typeface="Trebuchet MS"/>
              </a:rPr>
              <a:t>in </a:t>
            </a:r>
            <a:r>
              <a:rPr dirty="0" sz="1800" spc="5">
                <a:solidFill>
                  <a:srgbClr val="00AFEF"/>
                </a:solidFill>
                <a:latin typeface="Trebuchet MS"/>
                <a:cs typeface="Trebuchet MS"/>
              </a:rPr>
              <a:t>this </a:t>
            </a:r>
            <a:r>
              <a:rPr dirty="0" sz="1800" spc="-30">
                <a:solidFill>
                  <a:srgbClr val="00AFEF"/>
                </a:solidFill>
                <a:latin typeface="Trebuchet MS"/>
                <a:cs typeface="Trebuchet MS"/>
              </a:rPr>
              <a:t>case) </a:t>
            </a:r>
            <a:r>
              <a:rPr dirty="0" sz="1800" spc="10">
                <a:solidFill>
                  <a:srgbClr val="00AFEF"/>
                </a:solidFill>
                <a:latin typeface="Trebuchet MS"/>
                <a:cs typeface="Trebuchet MS"/>
              </a:rPr>
              <a:t>in</a:t>
            </a:r>
            <a:r>
              <a:rPr dirty="0" sz="1800" spc="-395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00AFEF"/>
                </a:solidFill>
                <a:latin typeface="Trebuchet MS"/>
                <a:cs typeface="Trebuchet MS"/>
              </a:rPr>
              <a:t>order!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944" y="36703"/>
            <a:ext cx="70104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300"/>
              <a:t>Dynamo</a:t>
            </a:r>
            <a:r>
              <a:rPr dirty="0" sz="2800" spc="-735"/>
              <a:t> </a:t>
            </a:r>
            <a:r>
              <a:rPr dirty="0" sz="2800" spc="270"/>
              <a:t>DB </a:t>
            </a:r>
            <a:r>
              <a:rPr dirty="0" sz="2800" spc="250"/>
              <a:t>Streams </a:t>
            </a:r>
            <a:r>
              <a:rPr dirty="0" sz="2800" spc="210"/>
              <a:t>and </a:t>
            </a:r>
            <a:r>
              <a:rPr dirty="0" sz="2800" spc="340"/>
              <a:t>AWS </a:t>
            </a:r>
            <a:r>
              <a:rPr dirty="0" sz="2800" spc="260"/>
              <a:t>Lambda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0" y="592836"/>
            <a:ext cx="9144000" cy="4482465"/>
            <a:chOff x="0" y="592836"/>
            <a:chExt cx="9144000" cy="4482465"/>
          </a:xfrm>
        </p:grpSpPr>
        <p:sp>
          <p:nvSpPr>
            <p:cNvPr id="5" name="object 5"/>
            <p:cNvSpPr/>
            <p:nvPr/>
          </p:nvSpPr>
          <p:spPr>
            <a:xfrm>
              <a:off x="342900" y="592836"/>
              <a:ext cx="5524500" cy="24673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206240" y="2904743"/>
              <a:ext cx="4299204" cy="15925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433315" y="2395728"/>
              <a:ext cx="396252" cy="64465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475734" y="2418461"/>
              <a:ext cx="240029" cy="486409"/>
            </a:xfrm>
            <a:custGeom>
              <a:avLst/>
              <a:gdLst/>
              <a:ahLst/>
              <a:cxnLst/>
              <a:rect l="l" t="t" r="r" b="b"/>
              <a:pathLst>
                <a:path w="240029" h="486410">
                  <a:moveTo>
                    <a:pt x="193098" y="421440"/>
                  </a:moveTo>
                  <a:lnTo>
                    <a:pt x="169671" y="432434"/>
                  </a:lnTo>
                  <a:lnTo>
                    <a:pt x="237870" y="486282"/>
                  </a:lnTo>
                  <a:lnTo>
                    <a:pt x="239190" y="433196"/>
                  </a:lnTo>
                  <a:lnTo>
                    <a:pt x="198627" y="433196"/>
                  </a:lnTo>
                  <a:lnTo>
                    <a:pt x="193098" y="421440"/>
                  </a:lnTo>
                  <a:close/>
                </a:path>
                <a:path w="240029" h="486410">
                  <a:moveTo>
                    <a:pt x="216597" y="410412"/>
                  </a:moveTo>
                  <a:lnTo>
                    <a:pt x="193098" y="421440"/>
                  </a:lnTo>
                  <a:lnTo>
                    <a:pt x="198627" y="433196"/>
                  </a:lnTo>
                  <a:lnTo>
                    <a:pt x="222123" y="422147"/>
                  </a:lnTo>
                  <a:lnTo>
                    <a:pt x="216597" y="410412"/>
                  </a:lnTo>
                  <a:close/>
                </a:path>
                <a:path w="240029" h="486410">
                  <a:moveTo>
                    <a:pt x="240029" y="399414"/>
                  </a:moveTo>
                  <a:lnTo>
                    <a:pt x="216597" y="410412"/>
                  </a:lnTo>
                  <a:lnTo>
                    <a:pt x="222123" y="422147"/>
                  </a:lnTo>
                  <a:lnTo>
                    <a:pt x="198627" y="433196"/>
                  </a:lnTo>
                  <a:lnTo>
                    <a:pt x="239190" y="433196"/>
                  </a:lnTo>
                  <a:lnTo>
                    <a:pt x="240029" y="399414"/>
                  </a:lnTo>
                  <a:close/>
                </a:path>
                <a:path w="240029" h="486410">
                  <a:moveTo>
                    <a:pt x="23367" y="0"/>
                  </a:moveTo>
                  <a:lnTo>
                    <a:pt x="0" y="10921"/>
                  </a:lnTo>
                  <a:lnTo>
                    <a:pt x="193098" y="421440"/>
                  </a:lnTo>
                  <a:lnTo>
                    <a:pt x="216597" y="410412"/>
                  </a:lnTo>
                  <a:lnTo>
                    <a:pt x="23367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0" y="4597906"/>
              <a:ext cx="9144000" cy="4770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186683" y="3794759"/>
              <a:ext cx="1677923" cy="10256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307841" y="3817746"/>
              <a:ext cx="1518920" cy="866140"/>
            </a:xfrm>
            <a:custGeom>
              <a:avLst/>
              <a:gdLst/>
              <a:ahLst/>
              <a:cxnLst/>
              <a:rect l="l" t="t" r="r" b="b"/>
              <a:pathLst>
                <a:path w="1518920" h="866139">
                  <a:moveTo>
                    <a:pt x="48513" y="793813"/>
                  </a:moveTo>
                  <a:lnTo>
                    <a:pt x="0" y="865885"/>
                  </a:lnTo>
                  <a:lnTo>
                    <a:pt x="86741" y="861479"/>
                  </a:lnTo>
                  <a:lnTo>
                    <a:pt x="77600" y="845299"/>
                  </a:lnTo>
                  <a:lnTo>
                    <a:pt x="62737" y="845299"/>
                  </a:lnTo>
                  <a:lnTo>
                    <a:pt x="50037" y="822744"/>
                  </a:lnTo>
                  <a:lnTo>
                    <a:pt x="61272" y="816396"/>
                  </a:lnTo>
                  <a:lnTo>
                    <a:pt x="48513" y="793813"/>
                  </a:lnTo>
                  <a:close/>
                </a:path>
                <a:path w="1518920" h="866139">
                  <a:moveTo>
                    <a:pt x="61272" y="816396"/>
                  </a:moveTo>
                  <a:lnTo>
                    <a:pt x="50037" y="822744"/>
                  </a:lnTo>
                  <a:lnTo>
                    <a:pt x="62737" y="845299"/>
                  </a:lnTo>
                  <a:lnTo>
                    <a:pt x="74004" y="838934"/>
                  </a:lnTo>
                  <a:lnTo>
                    <a:pt x="61272" y="816396"/>
                  </a:lnTo>
                  <a:close/>
                </a:path>
                <a:path w="1518920" h="866139">
                  <a:moveTo>
                    <a:pt x="74004" y="838934"/>
                  </a:moveTo>
                  <a:lnTo>
                    <a:pt x="62737" y="845299"/>
                  </a:lnTo>
                  <a:lnTo>
                    <a:pt x="77600" y="845299"/>
                  </a:lnTo>
                  <a:lnTo>
                    <a:pt x="74004" y="838934"/>
                  </a:lnTo>
                  <a:close/>
                </a:path>
                <a:path w="1518920" h="866139">
                  <a:moveTo>
                    <a:pt x="1506220" y="0"/>
                  </a:moveTo>
                  <a:lnTo>
                    <a:pt x="61272" y="816396"/>
                  </a:lnTo>
                  <a:lnTo>
                    <a:pt x="74004" y="838934"/>
                  </a:lnTo>
                  <a:lnTo>
                    <a:pt x="1518920" y="22605"/>
                  </a:lnTo>
                  <a:lnTo>
                    <a:pt x="1506220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835908" y="3906012"/>
              <a:ext cx="1883664" cy="106831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957065" y="3928821"/>
              <a:ext cx="1724025" cy="908685"/>
            </a:xfrm>
            <a:custGeom>
              <a:avLst/>
              <a:gdLst/>
              <a:ahLst/>
              <a:cxnLst/>
              <a:rect l="l" t="t" r="r" b="b"/>
              <a:pathLst>
                <a:path w="1724025" h="908685">
                  <a:moveTo>
                    <a:pt x="50926" y="838174"/>
                  </a:moveTo>
                  <a:lnTo>
                    <a:pt x="0" y="908608"/>
                  </a:lnTo>
                  <a:lnTo>
                    <a:pt x="86868" y="907072"/>
                  </a:lnTo>
                  <a:lnTo>
                    <a:pt x="78016" y="890104"/>
                  </a:lnTo>
                  <a:lnTo>
                    <a:pt x="63373" y="890104"/>
                  </a:lnTo>
                  <a:lnTo>
                    <a:pt x="51435" y="867143"/>
                  </a:lnTo>
                  <a:lnTo>
                    <a:pt x="62911" y="861149"/>
                  </a:lnTo>
                  <a:lnTo>
                    <a:pt x="50926" y="838174"/>
                  </a:lnTo>
                  <a:close/>
                </a:path>
                <a:path w="1724025" h="908685">
                  <a:moveTo>
                    <a:pt x="62911" y="861149"/>
                  </a:moveTo>
                  <a:lnTo>
                    <a:pt x="51435" y="867143"/>
                  </a:lnTo>
                  <a:lnTo>
                    <a:pt x="63373" y="890104"/>
                  </a:lnTo>
                  <a:lnTo>
                    <a:pt x="74881" y="884094"/>
                  </a:lnTo>
                  <a:lnTo>
                    <a:pt x="62911" y="861149"/>
                  </a:lnTo>
                  <a:close/>
                </a:path>
                <a:path w="1724025" h="908685">
                  <a:moveTo>
                    <a:pt x="74881" y="884094"/>
                  </a:moveTo>
                  <a:lnTo>
                    <a:pt x="63373" y="890104"/>
                  </a:lnTo>
                  <a:lnTo>
                    <a:pt x="78016" y="890104"/>
                  </a:lnTo>
                  <a:lnTo>
                    <a:pt x="74881" y="884094"/>
                  </a:lnTo>
                  <a:close/>
                </a:path>
                <a:path w="1724025" h="908685">
                  <a:moveTo>
                    <a:pt x="1711706" y="0"/>
                  </a:moveTo>
                  <a:lnTo>
                    <a:pt x="62911" y="861149"/>
                  </a:lnTo>
                  <a:lnTo>
                    <a:pt x="74881" y="884094"/>
                  </a:lnTo>
                  <a:lnTo>
                    <a:pt x="1723644" y="22961"/>
                  </a:lnTo>
                  <a:lnTo>
                    <a:pt x="1711706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036314" y="1053845"/>
              <a:ext cx="864235" cy="1035050"/>
            </a:xfrm>
            <a:custGeom>
              <a:avLst/>
              <a:gdLst/>
              <a:ahLst/>
              <a:cxnLst/>
              <a:rect l="l" t="t" r="r" b="b"/>
              <a:pathLst>
                <a:path w="864235" h="1035050">
                  <a:moveTo>
                    <a:pt x="0" y="144017"/>
                  </a:moveTo>
                  <a:lnTo>
                    <a:pt x="7345" y="98511"/>
                  </a:lnTo>
                  <a:lnTo>
                    <a:pt x="27797" y="58978"/>
                  </a:lnTo>
                  <a:lnTo>
                    <a:pt x="58978" y="27797"/>
                  </a:lnTo>
                  <a:lnTo>
                    <a:pt x="98511" y="7345"/>
                  </a:lnTo>
                  <a:lnTo>
                    <a:pt x="144018" y="0"/>
                  </a:lnTo>
                  <a:lnTo>
                    <a:pt x="720089" y="0"/>
                  </a:lnTo>
                  <a:lnTo>
                    <a:pt x="765596" y="7345"/>
                  </a:lnTo>
                  <a:lnTo>
                    <a:pt x="805129" y="27797"/>
                  </a:lnTo>
                  <a:lnTo>
                    <a:pt x="836310" y="58978"/>
                  </a:lnTo>
                  <a:lnTo>
                    <a:pt x="856762" y="98511"/>
                  </a:lnTo>
                  <a:lnTo>
                    <a:pt x="864108" y="144017"/>
                  </a:lnTo>
                  <a:lnTo>
                    <a:pt x="864108" y="890777"/>
                  </a:lnTo>
                  <a:lnTo>
                    <a:pt x="856762" y="936284"/>
                  </a:lnTo>
                  <a:lnTo>
                    <a:pt x="836310" y="975817"/>
                  </a:lnTo>
                  <a:lnTo>
                    <a:pt x="805129" y="1006998"/>
                  </a:lnTo>
                  <a:lnTo>
                    <a:pt x="765596" y="1027450"/>
                  </a:lnTo>
                  <a:lnTo>
                    <a:pt x="720089" y="1034795"/>
                  </a:lnTo>
                  <a:lnTo>
                    <a:pt x="144018" y="1034795"/>
                  </a:lnTo>
                  <a:lnTo>
                    <a:pt x="98511" y="1027450"/>
                  </a:lnTo>
                  <a:lnTo>
                    <a:pt x="58978" y="1006998"/>
                  </a:lnTo>
                  <a:lnTo>
                    <a:pt x="27797" y="975817"/>
                  </a:lnTo>
                  <a:lnTo>
                    <a:pt x="7345" y="936284"/>
                  </a:lnTo>
                  <a:lnTo>
                    <a:pt x="0" y="890777"/>
                  </a:lnTo>
                  <a:lnTo>
                    <a:pt x="0" y="14401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43160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 b="1">
                <a:latin typeface="Trebuchet MS"/>
                <a:cs typeface="Trebuchet MS"/>
              </a:rPr>
              <a:t>Error </a:t>
            </a:r>
            <a:r>
              <a:rPr dirty="0" sz="2800" spc="75" b="1">
                <a:latin typeface="Trebuchet MS"/>
                <a:cs typeface="Trebuchet MS"/>
              </a:rPr>
              <a:t>handling </a:t>
            </a:r>
            <a:r>
              <a:rPr dirty="0" sz="2800" spc="20" b="1">
                <a:latin typeface="Trebuchet MS"/>
                <a:cs typeface="Trebuchet MS"/>
              </a:rPr>
              <a:t>in</a:t>
            </a:r>
            <a:r>
              <a:rPr dirty="0" sz="2800" spc="-390" b="1">
                <a:latin typeface="Trebuchet MS"/>
                <a:cs typeface="Trebuchet MS"/>
              </a:rPr>
              <a:t> </a:t>
            </a:r>
            <a:r>
              <a:rPr dirty="0" sz="2800" spc="60" b="1">
                <a:latin typeface="Trebuchet MS"/>
                <a:cs typeface="Trebuchet MS"/>
              </a:rPr>
              <a:t>Lambda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361" y="604215"/>
            <a:ext cx="7731759" cy="414210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75565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stream-based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event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sources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(Amazon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Kinesis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Streams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DynamoDB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streams),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polls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invokes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your 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function.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/>
            </a:pPr>
            <a:endParaRPr sz="1850">
              <a:latin typeface="Trebuchet MS"/>
              <a:cs typeface="Trebuchet MS"/>
            </a:endParaRPr>
          </a:p>
          <a:p>
            <a:pPr marL="355600" marR="5080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Therefore, if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Lambda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function 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fails,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Lambda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attempts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process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erring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batch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until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time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expires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stream.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AutoNum type="arabicPeriod"/>
            </a:pPr>
            <a:endParaRPr sz="1850">
              <a:latin typeface="Trebuchet MS"/>
              <a:cs typeface="Trebuchet MS"/>
            </a:endParaRPr>
          </a:p>
          <a:p>
            <a:pPr marL="355600" marR="338455" indent="-342900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dirty="0" sz="1800" spc="5">
                <a:solidFill>
                  <a:srgbClr val="FFC000"/>
                </a:solidFill>
                <a:latin typeface="Trebuchet MS"/>
                <a:cs typeface="Trebuchet MS"/>
              </a:rPr>
              <a:t>The</a:t>
            </a:r>
            <a:r>
              <a:rPr dirty="0" sz="18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exception</a:t>
            </a:r>
            <a:r>
              <a:rPr dirty="0" sz="1800" spc="-5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C000"/>
                </a:solidFill>
                <a:latin typeface="Trebuchet MS"/>
                <a:cs typeface="Trebuchet MS"/>
              </a:rPr>
              <a:t>is</a:t>
            </a:r>
            <a:r>
              <a:rPr dirty="0" sz="1800" spc="-7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C000"/>
                </a:solidFill>
                <a:latin typeface="Trebuchet MS"/>
                <a:cs typeface="Trebuchet MS"/>
              </a:rPr>
              <a:t>treated</a:t>
            </a:r>
            <a:r>
              <a:rPr dirty="0" sz="1800" spc="-4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C000"/>
                </a:solidFill>
                <a:latin typeface="Trebuchet MS"/>
                <a:cs typeface="Trebuchet MS"/>
              </a:rPr>
              <a:t>as</a:t>
            </a:r>
            <a:r>
              <a:rPr dirty="0" sz="1800" spc="-6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blocking,</a:t>
            </a:r>
            <a:r>
              <a:rPr dirty="0" sz="1800" spc="-4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C000"/>
                </a:solidFill>
                <a:latin typeface="Trebuchet MS"/>
                <a:cs typeface="Trebuchet MS"/>
              </a:rPr>
              <a:t>and</a:t>
            </a:r>
            <a:r>
              <a:rPr dirty="0" sz="1800" spc="-6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C000"/>
                </a:solidFill>
                <a:latin typeface="Trebuchet MS"/>
                <a:cs typeface="Trebuchet MS"/>
              </a:rPr>
              <a:t>AWS</a:t>
            </a:r>
            <a:r>
              <a:rPr dirty="0" sz="1800" spc="-4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C000"/>
                </a:solidFill>
                <a:latin typeface="Trebuchet MS"/>
                <a:cs typeface="Trebuchet MS"/>
              </a:rPr>
              <a:t>Lambda</a:t>
            </a:r>
            <a:r>
              <a:rPr dirty="0" sz="1800" spc="-7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C000"/>
                </a:solidFill>
                <a:latin typeface="Trebuchet MS"/>
                <a:cs typeface="Trebuchet MS"/>
              </a:rPr>
              <a:t>will</a:t>
            </a:r>
            <a:r>
              <a:rPr dirty="0" sz="1800" spc="-5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C000"/>
                </a:solidFill>
                <a:latin typeface="Trebuchet MS"/>
                <a:cs typeface="Trebuchet MS"/>
              </a:rPr>
              <a:t>not</a:t>
            </a:r>
            <a:r>
              <a:rPr dirty="0" sz="1800" spc="-5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C000"/>
                </a:solidFill>
                <a:latin typeface="Trebuchet MS"/>
                <a:cs typeface="Trebuchet MS"/>
              </a:rPr>
              <a:t>read  </a:t>
            </a:r>
            <a:r>
              <a:rPr dirty="0" sz="1800" spc="35">
                <a:solidFill>
                  <a:srgbClr val="FFC000"/>
                </a:solidFill>
                <a:latin typeface="Trebuchet MS"/>
                <a:cs typeface="Trebuchet MS"/>
              </a:rPr>
              <a:t>any </a:t>
            </a:r>
            <a:r>
              <a:rPr dirty="0" sz="1800" spc="25">
                <a:solidFill>
                  <a:srgbClr val="FFC000"/>
                </a:solidFill>
                <a:latin typeface="Trebuchet MS"/>
                <a:cs typeface="Trebuchet MS"/>
              </a:rPr>
              <a:t>new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records </a:t>
            </a:r>
            <a:r>
              <a:rPr dirty="0" sz="1800" spc="40">
                <a:solidFill>
                  <a:srgbClr val="FFC000"/>
                </a:solidFill>
                <a:latin typeface="Trebuchet MS"/>
                <a:cs typeface="Trebuchet MS"/>
              </a:rPr>
              <a:t>from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the </a:t>
            </a:r>
            <a:r>
              <a:rPr dirty="0" sz="1800" spc="10">
                <a:solidFill>
                  <a:srgbClr val="FFC000"/>
                </a:solidFill>
                <a:latin typeface="Trebuchet MS"/>
                <a:cs typeface="Trebuchet MS"/>
              </a:rPr>
              <a:t>stream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until the </a:t>
            </a:r>
            <a:r>
              <a:rPr dirty="0" sz="1800" spc="-10">
                <a:solidFill>
                  <a:srgbClr val="FFC000"/>
                </a:solidFill>
                <a:latin typeface="Trebuchet MS"/>
                <a:cs typeface="Trebuchet MS"/>
              </a:rPr>
              <a:t>failed </a:t>
            </a:r>
            <a:r>
              <a:rPr dirty="0" sz="1800" spc="5">
                <a:solidFill>
                  <a:srgbClr val="FFC000"/>
                </a:solidFill>
                <a:latin typeface="Trebuchet MS"/>
                <a:cs typeface="Trebuchet MS"/>
              </a:rPr>
              <a:t>batch </a:t>
            </a:r>
            <a:r>
              <a:rPr dirty="0" sz="1800" spc="40">
                <a:solidFill>
                  <a:srgbClr val="FFC000"/>
                </a:solidFill>
                <a:latin typeface="Trebuchet MS"/>
                <a:cs typeface="Trebuchet MS"/>
              </a:rPr>
              <a:t>of </a:t>
            </a:r>
            <a:r>
              <a:rPr dirty="0" sz="1800">
                <a:solidFill>
                  <a:srgbClr val="FFC000"/>
                </a:solidFill>
                <a:latin typeface="Trebuchet MS"/>
                <a:cs typeface="Trebuchet MS"/>
              </a:rPr>
              <a:t>records  </a:t>
            </a:r>
            <a:r>
              <a:rPr dirty="0" sz="1800" spc="-20">
                <a:solidFill>
                  <a:srgbClr val="FFC000"/>
                </a:solidFill>
                <a:latin typeface="Trebuchet MS"/>
                <a:cs typeface="Trebuchet MS"/>
              </a:rPr>
              <a:t>either </a:t>
            </a:r>
            <a:r>
              <a:rPr dirty="0" sz="1800" spc="-15">
                <a:solidFill>
                  <a:srgbClr val="FFC000"/>
                </a:solidFill>
                <a:latin typeface="Trebuchet MS"/>
                <a:cs typeface="Trebuchet MS"/>
              </a:rPr>
              <a:t>expires </a:t>
            </a:r>
            <a:r>
              <a:rPr dirty="0" sz="1800" spc="20">
                <a:solidFill>
                  <a:srgbClr val="FFC000"/>
                </a:solidFill>
                <a:latin typeface="Trebuchet MS"/>
                <a:cs typeface="Trebuchet MS"/>
              </a:rPr>
              <a:t>or </a:t>
            </a:r>
            <a:r>
              <a:rPr dirty="0" sz="1800" spc="15">
                <a:solidFill>
                  <a:srgbClr val="FFC000"/>
                </a:solidFill>
                <a:latin typeface="Trebuchet MS"/>
                <a:cs typeface="Trebuchet MS"/>
              </a:rPr>
              <a:t>processed</a:t>
            </a:r>
            <a:r>
              <a:rPr dirty="0" sz="1800" spc="-24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C000"/>
                </a:solidFill>
                <a:latin typeface="Trebuchet MS"/>
                <a:cs typeface="Trebuchet MS"/>
              </a:rPr>
              <a:t>successfully.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This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ensures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25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Lambda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processes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stream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events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order.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  <a:hlinkClick r:id="rId2"/>
              </a:rPr>
              <a:t>http://docs.aws.amazon.com/lambda/latest/dg/retries-on-errors.html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0391" y="2781300"/>
            <a:ext cx="7277100" cy="978535"/>
          </a:xfrm>
          <a:custGeom>
            <a:avLst/>
            <a:gdLst/>
            <a:ahLst/>
            <a:cxnLst/>
            <a:rect l="l" t="t" r="r" b="b"/>
            <a:pathLst>
              <a:path w="7277100" h="978535">
                <a:moveTo>
                  <a:pt x="0" y="163068"/>
                </a:moveTo>
                <a:lnTo>
                  <a:pt x="5825" y="119723"/>
                </a:lnTo>
                <a:lnTo>
                  <a:pt x="22264" y="80772"/>
                </a:lnTo>
                <a:lnTo>
                  <a:pt x="47763" y="47767"/>
                </a:lnTo>
                <a:lnTo>
                  <a:pt x="80766" y="22267"/>
                </a:lnTo>
                <a:lnTo>
                  <a:pt x="119719" y="5826"/>
                </a:lnTo>
                <a:lnTo>
                  <a:pt x="163068" y="0"/>
                </a:lnTo>
                <a:lnTo>
                  <a:pt x="7114032" y="0"/>
                </a:lnTo>
                <a:lnTo>
                  <a:pt x="7157376" y="5826"/>
                </a:lnTo>
                <a:lnTo>
                  <a:pt x="7196328" y="22267"/>
                </a:lnTo>
                <a:lnTo>
                  <a:pt x="7229332" y="47767"/>
                </a:lnTo>
                <a:lnTo>
                  <a:pt x="7254832" y="80771"/>
                </a:lnTo>
                <a:lnTo>
                  <a:pt x="7271273" y="119723"/>
                </a:lnTo>
                <a:lnTo>
                  <a:pt x="7277100" y="163068"/>
                </a:lnTo>
                <a:lnTo>
                  <a:pt x="7277100" y="815340"/>
                </a:lnTo>
                <a:lnTo>
                  <a:pt x="7271273" y="858684"/>
                </a:lnTo>
                <a:lnTo>
                  <a:pt x="7254832" y="897636"/>
                </a:lnTo>
                <a:lnTo>
                  <a:pt x="7229332" y="930640"/>
                </a:lnTo>
                <a:lnTo>
                  <a:pt x="7196328" y="956140"/>
                </a:lnTo>
                <a:lnTo>
                  <a:pt x="7157376" y="972581"/>
                </a:lnTo>
                <a:lnTo>
                  <a:pt x="7114032" y="978408"/>
                </a:lnTo>
                <a:lnTo>
                  <a:pt x="163068" y="978408"/>
                </a:lnTo>
                <a:lnTo>
                  <a:pt x="119719" y="972581"/>
                </a:lnTo>
                <a:lnTo>
                  <a:pt x="80766" y="956140"/>
                </a:lnTo>
                <a:lnTo>
                  <a:pt x="47763" y="930640"/>
                </a:lnTo>
                <a:lnTo>
                  <a:pt x="22264" y="897636"/>
                </a:lnTo>
                <a:lnTo>
                  <a:pt x="5825" y="858684"/>
                </a:lnTo>
                <a:lnTo>
                  <a:pt x="0" y="815340"/>
                </a:lnTo>
                <a:lnTo>
                  <a:pt x="0" y="16306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3621" y="817625"/>
            <a:ext cx="4168140" cy="3784600"/>
          </a:xfrm>
          <a:custGeom>
            <a:avLst/>
            <a:gdLst/>
            <a:ahLst/>
            <a:cxnLst/>
            <a:rect l="l" t="t" r="r" b="b"/>
            <a:pathLst>
              <a:path w="4168140" h="3784600">
                <a:moveTo>
                  <a:pt x="0" y="2324862"/>
                </a:moveTo>
                <a:lnTo>
                  <a:pt x="3820" y="2277527"/>
                </a:lnTo>
                <a:lnTo>
                  <a:pt x="14880" y="2232623"/>
                </a:lnTo>
                <a:lnTo>
                  <a:pt x="32578" y="2190750"/>
                </a:lnTo>
                <a:lnTo>
                  <a:pt x="56314" y="2152509"/>
                </a:lnTo>
                <a:lnTo>
                  <a:pt x="85486" y="2118502"/>
                </a:lnTo>
                <a:lnTo>
                  <a:pt x="119493" y="2089330"/>
                </a:lnTo>
                <a:lnTo>
                  <a:pt x="157734" y="2065594"/>
                </a:lnTo>
                <a:lnTo>
                  <a:pt x="199607" y="2047896"/>
                </a:lnTo>
                <a:lnTo>
                  <a:pt x="244511" y="2036836"/>
                </a:lnTo>
                <a:lnTo>
                  <a:pt x="291845" y="2033016"/>
                </a:lnTo>
                <a:lnTo>
                  <a:pt x="3876294" y="2033016"/>
                </a:lnTo>
                <a:lnTo>
                  <a:pt x="3923628" y="2036836"/>
                </a:lnTo>
                <a:lnTo>
                  <a:pt x="3968532" y="2047896"/>
                </a:lnTo>
                <a:lnTo>
                  <a:pt x="4010405" y="2065594"/>
                </a:lnTo>
                <a:lnTo>
                  <a:pt x="4048646" y="2089330"/>
                </a:lnTo>
                <a:lnTo>
                  <a:pt x="4082653" y="2118502"/>
                </a:lnTo>
                <a:lnTo>
                  <a:pt x="4111825" y="2152509"/>
                </a:lnTo>
                <a:lnTo>
                  <a:pt x="4135561" y="2190750"/>
                </a:lnTo>
                <a:lnTo>
                  <a:pt x="4153259" y="2232623"/>
                </a:lnTo>
                <a:lnTo>
                  <a:pt x="4164319" y="2277527"/>
                </a:lnTo>
                <a:lnTo>
                  <a:pt x="4168139" y="2324862"/>
                </a:lnTo>
                <a:lnTo>
                  <a:pt x="4168139" y="3492233"/>
                </a:lnTo>
                <a:lnTo>
                  <a:pt x="4164319" y="3539574"/>
                </a:lnTo>
                <a:lnTo>
                  <a:pt x="4153259" y="3584482"/>
                </a:lnTo>
                <a:lnTo>
                  <a:pt x="4135561" y="3626358"/>
                </a:lnTo>
                <a:lnTo>
                  <a:pt x="4111825" y="3664600"/>
                </a:lnTo>
                <a:lnTo>
                  <a:pt x="4082653" y="3698608"/>
                </a:lnTo>
                <a:lnTo>
                  <a:pt x="4048646" y="3727779"/>
                </a:lnTo>
                <a:lnTo>
                  <a:pt x="4010405" y="3751515"/>
                </a:lnTo>
                <a:lnTo>
                  <a:pt x="3968532" y="3769212"/>
                </a:lnTo>
                <a:lnTo>
                  <a:pt x="3923628" y="3780272"/>
                </a:lnTo>
                <a:lnTo>
                  <a:pt x="3876294" y="3784092"/>
                </a:lnTo>
                <a:lnTo>
                  <a:pt x="291845" y="3784092"/>
                </a:lnTo>
                <a:lnTo>
                  <a:pt x="244511" y="3780272"/>
                </a:lnTo>
                <a:lnTo>
                  <a:pt x="199607" y="3769212"/>
                </a:lnTo>
                <a:lnTo>
                  <a:pt x="157734" y="3751515"/>
                </a:lnTo>
                <a:lnTo>
                  <a:pt x="119493" y="3727779"/>
                </a:lnTo>
                <a:lnTo>
                  <a:pt x="85486" y="3698608"/>
                </a:lnTo>
                <a:lnTo>
                  <a:pt x="56314" y="3664600"/>
                </a:lnTo>
                <a:lnTo>
                  <a:pt x="32578" y="3626358"/>
                </a:lnTo>
                <a:lnTo>
                  <a:pt x="14880" y="3584482"/>
                </a:lnTo>
                <a:lnTo>
                  <a:pt x="3820" y="3539574"/>
                </a:lnTo>
                <a:lnTo>
                  <a:pt x="0" y="3492233"/>
                </a:lnTo>
                <a:lnTo>
                  <a:pt x="0" y="2324862"/>
                </a:lnTo>
                <a:close/>
              </a:path>
              <a:path w="4168140" h="3784600">
                <a:moveTo>
                  <a:pt x="0" y="291846"/>
                </a:moveTo>
                <a:lnTo>
                  <a:pt x="3820" y="244511"/>
                </a:lnTo>
                <a:lnTo>
                  <a:pt x="14880" y="199607"/>
                </a:lnTo>
                <a:lnTo>
                  <a:pt x="32578" y="157734"/>
                </a:lnTo>
                <a:lnTo>
                  <a:pt x="56314" y="119493"/>
                </a:lnTo>
                <a:lnTo>
                  <a:pt x="85486" y="85486"/>
                </a:lnTo>
                <a:lnTo>
                  <a:pt x="119493" y="56314"/>
                </a:lnTo>
                <a:lnTo>
                  <a:pt x="157734" y="32578"/>
                </a:lnTo>
                <a:lnTo>
                  <a:pt x="199607" y="14880"/>
                </a:lnTo>
                <a:lnTo>
                  <a:pt x="244511" y="3820"/>
                </a:lnTo>
                <a:lnTo>
                  <a:pt x="291845" y="0"/>
                </a:lnTo>
                <a:lnTo>
                  <a:pt x="3876294" y="0"/>
                </a:lnTo>
                <a:lnTo>
                  <a:pt x="3923628" y="3820"/>
                </a:lnTo>
                <a:lnTo>
                  <a:pt x="3968532" y="14880"/>
                </a:lnTo>
                <a:lnTo>
                  <a:pt x="4010405" y="32578"/>
                </a:lnTo>
                <a:lnTo>
                  <a:pt x="4048646" y="56314"/>
                </a:lnTo>
                <a:lnTo>
                  <a:pt x="4082653" y="85486"/>
                </a:lnTo>
                <a:lnTo>
                  <a:pt x="4111825" y="119493"/>
                </a:lnTo>
                <a:lnTo>
                  <a:pt x="4135561" y="157734"/>
                </a:lnTo>
                <a:lnTo>
                  <a:pt x="4153259" y="199607"/>
                </a:lnTo>
                <a:lnTo>
                  <a:pt x="4164319" y="244511"/>
                </a:lnTo>
                <a:lnTo>
                  <a:pt x="4168139" y="291846"/>
                </a:lnTo>
                <a:lnTo>
                  <a:pt x="4168139" y="1459230"/>
                </a:lnTo>
                <a:lnTo>
                  <a:pt x="4164319" y="1506564"/>
                </a:lnTo>
                <a:lnTo>
                  <a:pt x="4153259" y="1551468"/>
                </a:lnTo>
                <a:lnTo>
                  <a:pt x="4135561" y="1593341"/>
                </a:lnTo>
                <a:lnTo>
                  <a:pt x="4111825" y="1631582"/>
                </a:lnTo>
                <a:lnTo>
                  <a:pt x="4082653" y="1665589"/>
                </a:lnTo>
                <a:lnTo>
                  <a:pt x="4048646" y="1694761"/>
                </a:lnTo>
                <a:lnTo>
                  <a:pt x="4010405" y="1718497"/>
                </a:lnTo>
                <a:lnTo>
                  <a:pt x="3968532" y="1736195"/>
                </a:lnTo>
                <a:lnTo>
                  <a:pt x="3923628" y="1747255"/>
                </a:lnTo>
                <a:lnTo>
                  <a:pt x="3876294" y="1751076"/>
                </a:lnTo>
                <a:lnTo>
                  <a:pt x="291845" y="1751076"/>
                </a:lnTo>
                <a:lnTo>
                  <a:pt x="244511" y="1747255"/>
                </a:lnTo>
                <a:lnTo>
                  <a:pt x="199607" y="1736195"/>
                </a:lnTo>
                <a:lnTo>
                  <a:pt x="157734" y="1718497"/>
                </a:lnTo>
                <a:lnTo>
                  <a:pt x="119493" y="1694761"/>
                </a:lnTo>
                <a:lnTo>
                  <a:pt x="85486" y="1665589"/>
                </a:lnTo>
                <a:lnTo>
                  <a:pt x="56314" y="1631582"/>
                </a:lnTo>
                <a:lnTo>
                  <a:pt x="32578" y="1593341"/>
                </a:lnTo>
                <a:lnTo>
                  <a:pt x="14880" y="1551468"/>
                </a:lnTo>
                <a:lnTo>
                  <a:pt x="3820" y="1506564"/>
                </a:lnTo>
                <a:lnTo>
                  <a:pt x="0" y="1459230"/>
                </a:lnTo>
                <a:lnTo>
                  <a:pt x="0" y="291846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1424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670810" algn="l"/>
                <a:tab pos="3775710" algn="l"/>
                <a:tab pos="5126355" algn="l"/>
              </a:tabLst>
            </a:pPr>
            <a:r>
              <a:rPr dirty="0" sz="2800" spc="315"/>
              <a:t>E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335"/>
              <a:t>s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-130"/>
              <a:t>c</a:t>
            </a:r>
            <a:r>
              <a:rPr dirty="0" sz="2800" spc="-550"/>
              <a:t> </a:t>
            </a:r>
            <a:r>
              <a:rPr dirty="0" sz="2800" spc="505"/>
              <a:t>S</a:t>
            </a:r>
            <a:r>
              <a:rPr dirty="0" sz="2800" spc="220"/>
              <a:t>e</a:t>
            </a:r>
            <a:r>
              <a:rPr dirty="0" sz="2800" spc="235"/>
              <a:t>a</a:t>
            </a:r>
            <a:r>
              <a:rPr dirty="0" sz="2800" spc="165"/>
              <a:t>r</a:t>
            </a:r>
            <a:r>
              <a:rPr dirty="0" sz="2800" spc="165"/>
              <a:t>c</a:t>
            </a:r>
            <a:r>
              <a:rPr dirty="0" sz="2800" spc="55"/>
              <a:t>h</a:t>
            </a:r>
            <a:r>
              <a:rPr dirty="0" sz="2800"/>
              <a:t>	</a:t>
            </a:r>
            <a:r>
              <a:rPr dirty="0" sz="2800" spc="165"/>
              <a:t>c</a:t>
            </a:r>
            <a:r>
              <a:rPr dirty="0" sz="2800" spc="165"/>
              <a:t>r</a:t>
            </a:r>
            <a:r>
              <a:rPr dirty="0" sz="2800" spc="375"/>
              <a:t>o</a:t>
            </a:r>
            <a:r>
              <a:rPr dirty="0" sz="2800" spc="335"/>
              <a:t>s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470"/>
              <a:t>g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4349496" y="1141475"/>
            <a:ext cx="467868" cy="493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232909" y="1779270"/>
            <a:ext cx="979805" cy="3613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31775" marR="5080" indent="-219710">
              <a:lnSpc>
                <a:spcPct val="100000"/>
              </a:lnSpc>
              <a:spcBef>
                <a:spcPts val="105"/>
              </a:spcBef>
            </a:pPr>
            <a:r>
              <a:rPr dirty="0" sz="1100" spc="-20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1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35" b="1">
                <a:solidFill>
                  <a:srgbClr val="FFFFFF"/>
                </a:solidFill>
                <a:latin typeface="Trebuchet MS"/>
                <a:cs typeface="Trebuchet MS"/>
              </a:rPr>
              <a:t>Kinesis  </a:t>
            </a:r>
            <a:r>
              <a:rPr dirty="0" sz="1100" spc="-55" b="1">
                <a:solidFill>
                  <a:srgbClr val="FFFFFF"/>
                </a:solidFill>
                <a:latin typeface="Trebuchet MS"/>
                <a:cs typeface="Trebuchet MS"/>
              </a:rPr>
              <a:t>Firehose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49496" y="1095755"/>
            <a:ext cx="2627630" cy="2443480"/>
            <a:chOff x="4349496" y="1095755"/>
            <a:chExt cx="2627630" cy="2443480"/>
          </a:xfrm>
        </p:grpSpPr>
        <p:sp>
          <p:nvSpPr>
            <p:cNvPr id="7" name="object 7"/>
            <p:cNvSpPr/>
            <p:nvPr/>
          </p:nvSpPr>
          <p:spPr>
            <a:xfrm>
              <a:off x="4349496" y="3044951"/>
              <a:ext cx="467868" cy="4937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432804" y="1095755"/>
              <a:ext cx="544068" cy="65227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232909" y="3679697"/>
            <a:ext cx="97980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1775" marR="5080" indent="-219710">
              <a:lnSpc>
                <a:spcPct val="100000"/>
              </a:lnSpc>
              <a:spcBef>
                <a:spcPts val="100"/>
              </a:spcBef>
            </a:pPr>
            <a:r>
              <a:rPr dirty="0" sz="1100" spc="-20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100" spc="-21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100" spc="-35" b="1">
                <a:solidFill>
                  <a:srgbClr val="FFFFFF"/>
                </a:solidFill>
                <a:latin typeface="Trebuchet MS"/>
                <a:cs typeface="Trebuchet MS"/>
              </a:rPr>
              <a:t>Kinesis  </a:t>
            </a:r>
            <a:r>
              <a:rPr dirty="0" sz="1100" spc="-55" b="1">
                <a:solidFill>
                  <a:srgbClr val="FFFFFF"/>
                </a:solidFill>
                <a:latin typeface="Trebuchet MS"/>
                <a:cs typeface="Trebuchet MS"/>
              </a:rPr>
              <a:t>Firehose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359778" y="1751152"/>
            <a:ext cx="6927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-9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40" b="1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32803" y="3073907"/>
            <a:ext cx="544068" cy="6522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359778" y="3730878"/>
            <a:ext cx="6921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15" b="1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000" spc="-8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35" b="1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64563" y="2231110"/>
            <a:ext cx="1434465" cy="741045"/>
            <a:chOff x="1464563" y="2231110"/>
            <a:chExt cx="1434465" cy="741045"/>
          </a:xfrm>
        </p:grpSpPr>
        <p:sp>
          <p:nvSpPr>
            <p:cNvPr id="14" name="object 14"/>
            <p:cNvSpPr/>
            <p:nvPr/>
          </p:nvSpPr>
          <p:spPr>
            <a:xfrm>
              <a:off x="1464563" y="2231110"/>
              <a:ext cx="1434084" cy="740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652015" y="2354567"/>
              <a:ext cx="1059167" cy="560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26285" y="2273045"/>
              <a:ext cx="1315720" cy="622300"/>
            </a:xfrm>
            <a:custGeom>
              <a:avLst/>
              <a:gdLst/>
              <a:ahLst/>
              <a:cxnLst/>
              <a:rect l="l" t="t" r="r" b="b"/>
              <a:pathLst>
                <a:path w="1315720" h="622300">
                  <a:moveTo>
                    <a:pt x="657606" y="0"/>
                  </a:moveTo>
                  <a:lnTo>
                    <a:pt x="594268" y="1423"/>
                  </a:lnTo>
                  <a:lnTo>
                    <a:pt x="532636" y="5605"/>
                  </a:lnTo>
                  <a:lnTo>
                    <a:pt x="472983" y="12417"/>
                  </a:lnTo>
                  <a:lnTo>
                    <a:pt x="415586" y="21728"/>
                  </a:lnTo>
                  <a:lnTo>
                    <a:pt x="360719" y="33408"/>
                  </a:lnTo>
                  <a:lnTo>
                    <a:pt x="308659" y="47326"/>
                  </a:lnTo>
                  <a:lnTo>
                    <a:pt x="259681" y="63352"/>
                  </a:lnTo>
                  <a:lnTo>
                    <a:pt x="214060" y="81356"/>
                  </a:lnTo>
                  <a:lnTo>
                    <a:pt x="172072" y="101207"/>
                  </a:lnTo>
                  <a:lnTo>
                    <a:pt x="133992" y="122776"/>
                  </a:lnTo>
                  <a:lnTo>
                    <a:pt x="100096" y="145931"/>
                  </a:lnTo>
                  <a:lnTo>
                    <a:pt x="70659" y="170544"/>
                  </a:lnTo>
                  <a:lnTo>
                    <a:pt x="26263" y="223617"/>
                  </a:lnTo>
                  <a:lnTo>
                    <a:pt x="3010" y="280954"/>
                  </a:lnTo>
                  <a:lnTo>
                    <a:pt x="0" y="310896"/>
                  </a:lnTo>
                  <a:lnTo>
                    <a:pt x="3010" y="340837"/>
                  </a:lnTo>
                  <a:lnTo>
                    <a:pt x="26263" y="398174"/>
                  </a:lnTo>
                  <a:lnTo>
                    <a:pt x="70659" y="451247"/>
                  </a:lnTo>
                  <a:lnTo>
                    <a:pt x="100096" y="475860"/>
                  </a:lnTo>
                  <a:lnTo>
                    <a:pt x="133992" y="499015"/>
                  </a:lnTo>
                  <a:lnTo>
                    <a:pt x="172072" y="520584"/>
                  </a:lnTo>
                  <a:lnTo>
                    <a:pt x="214060" y="540435"/>
                  </a:lnTo>
                  <a:lnTo>
                    <a:pt x="259681" y="558439"/>
                  </a:lnTo>
                  <a:lnTo>
                    <a:pt x="308659" y="574465"/>
                  </a:lnTo>
                  <a:lnTo>
                    <a:pt x="360719" y="588383"/>
                  </a:lnTo>
                  <a:lnTo>
                    <a:pt x="415586" y="600063"/>
                  </a:lnTo>
                  <a:lnTo>
                    <a:pt x="472983" y="609374"/>
                  </a:lnTo>
                  <a:lnTo>
                    <a:pt x="532636" y="616186"/>
                  </a:lnTo>
                  <a:lnTo>
                    <a:pt x="594268" y="620368"/>
                  </a:lnTo>
                  <a:lnTo>
                    <a:pt x="657606" y="621792"/>
                  </a:lnTo>
                  <a:lnTo>
                    <a:pt x="720943" y="620368"/>
                  </a:lnTo>
                  <a:lnTo>
                    <a:pt x="782575" y="616186"/>
                  </a:lnTo>
                  <a:lnTo>
                    <a:pt x="842228" y="609374"/>
                  </a:lnTo>
                  <a:lnTo>
                    <a:pt x="899625" y="600063"/>
                  </a:lnTo>
                  <a:lnTo>
                    <a:pt x="954492" y="588383"/>
                  </a:lnTo>
                  <a:lnTo>
                    <a:pt x="1006552" y="574465"/>
                  </a:lnTo>
                  <a:lnTo>
                    <a:pt x="1055530" y="558439"/>
                  </a:lnTo>
                  <a:lnTo>
                    <a:pt x="1101151" y="540435"/>
                  </a:lnTo>
                  <a:lnTo>
                    <a:pt x="1143139" y="520584"/>
                  </a:lnTo>
                  <a:lnTo>
                    <a:pt x="1181219" y="499015"/>
                  </a:lnTo>
                  <a:lnTo>
                    <a:pt x="1215115" y="475860"/>
                  </a:lnTo>
                  <a:lnTo>
                    <a:pt x="1244552" y="451247"/>
                  </a:lnTo>
                  <a:lnTo>
                    <a:pt x="1288948" y="398174"/>
                  </a:lnTo>
                  <a:lnTo>
                    <a:pt x="1312201" y="340837"/>
                  </a:lnTo>
                  <a:lnTo>
                    <a:pt x="1315212" y="310896"/>
                  </a:lnTo>
                  <a:lnTo>
                    <a:pt x="1312201" y="280954"/>
                  </a:lnTo>
                  <a:lnTo>
                    <a:pt x="1288948" y="223617"/>
                  </a:lnTo>
                  <a:lnTo>
                    <a:pt x="1244552" y="170544"/>
                  </a:lnTo>
                  <a:lnTo>
                    <a:pt x="1215115" y="145931"/>
                  </a:lnTo>
                  <a:lnTo>
                    <a:pt x="1181219" y="122776"/>
                  </a:lnTo>
                  <a:lnTo>
                    <a:pt x="1143139" y="101207"/>
                  </a:lnTo>
                  <a:lnTo>
                    <a:pt x="1101151" y="81356"/>
                  </a:lnTo>
                  <a:lnTo>
                    <a:pt x="1055530" y="63352"/>
                  </a:lnTo>
                  <a:lnTo>
                    <a:pt x="1006552" y="47326"/>
                  </a:lnTo>
                  <a:lnTo>
                    <a:pt x="954492" y="33408"/>
                  </a:lnTo>
                  <a:lnTo>
                    <a:pt x="899625" y="21728"/>
                  </a:lnTo>
                  <a:lnTo>
                    <a:pt x="842228" y="12417"/>
                  </a:lnTo>
                  <a:lnTo>
                    <a:pt x="782575" y="5605"/>
                  </a:lnTo>
                  <a:lnTo>
                    <a:pt x="720943" y="1423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26285" y="2273045"/>
              <a:ext cx="1315720" cy="622300"/>
            </a:xfrm>
            <a:custGeom>
              <a:avLst/>
              <a:gdLst/>
              <a:ahLst/>
              <a:cxnLst/>
              <a:rect l="l" t="t" r="r" b="b"/>
              <a:pathLst>
                <a:path w="1315720" h="622300">
                  <a:moveTo>
                    <a:pt x="0" y="310896"/>
                  </a:moveTo>
                  <a:lnTo>
                    <a:pt x="11856" y="251818"/>
                  </a:lnTo>
                  <a:lnTo>
                    <a:pt x="45956" y="196482"/>
                  </a:lnTo>
                  <a:lnTo>
                    <a:pt x="100096" y="145931"/>
                  </a:lnTo>
                  <a:lnTo>
                    <a:pt x="133992" y="122776"/>
                  </a:lnTo>
                  <a:lnTo>
                    <a:pt x="172072" y="101207"/>
                  </a:lnTo>
                  <a:lnTo>
                    <a:pt x="214060" y="81356"/>
                  </a:lnTo>
                  <a:lnTo>
                    <a:pt x="259681" y="63352"/>
                  </a:lnTo>
                  <a:lnTo>
                    <a:pt x="308659" y="47326"/>
                  </a:lnTo>
                  <a:lnTo>
                    <a:pt x="360719" y="33408"/>
                  </a:lnTo>
                  <a:lnTo>
                    <a:pt x="415586" y="21728"/>
                  </a:lnTo>
                  <a:lnTo>
                    <a:pt x="472983" y="12417"/>
                  </a:lnTo>
                  <a:lnTo>
                    <a:pt x="532636" y="5605"/>
                  </a:lnTo>
                  <a:lnTo>
                    <a:pt x="594268" y="1423"/>
                  </a:lnTo>
                  <a:lnTo>
                    <a:pt x="657606" y="0"/>
                  </a:lnTo>
                  <a:lnTo>
                    <a:pt x="720943" y="1423"/>
                  </a:lnTo>
                  <a:lnTo>
                    <a:pt x="782575" y="5605"/>
                  </a:lnTo>
                  <a:lnTo>
                    <a:pt x="842228" y="12417"/>
                  </a:lnTo>
                  <a:lnTo>
                    <a:pt x="899625" y="21728"/>
                  </a:lnTo>
                  <a:lnTo>
                    <a:pt x="954492" y="33408"/>
                  </a:lnTo>
                  <a:lnTo>
                    <a:pt x="1006552" y="47326"/>
                  </a:lnTo>
                  <a:lnTo>
                    <a:pt x="1055530" y="63352"/>
                  </a:lnTo>
                  <a:lnTo>
                    <a:pt x="1101151" y="81356"/>
                  </a:lnTo>
                  <a:lnTo>
                    <a:pt x="1143139" y="101207"/>
                  </a:lnTo>
                  <a:lnTo>
                    <a:pt x="1181219" y="122776"/>
                  </a:lnTo>
                  <a:lnTo>
                    <a:pt x="1215115" y="145931"/>
                  </a:lnTo>
                  <a:lnTo>
                    <a:pt x="1244552" y="170544"/>
                  </a:lnTo>
                  <a:lnTo>
                    <a:pt x="1288948" y="223617"/>
                  </a:lnTo>
                  <a:lnTo>
                    <a:pt x="1312201" y="280954"/>
                  </a:lnTo>
                  <a:lnTo>
                    <a:pt x="1315212" y="310896"/>
                  </a:lnTo>
                  <a:lnTo>
                    <a:pt x="1312201" y="340837"/>
                  </a:lnTo>
                  <a:lnTo>
                    <a:pt x="1288948" y="398174"/>
                  </a:lnTo>
                  <a:lnTo>
                    <a:pt x="1244552" y="451247"/>
                  </a:lnTo>
                  <a:lnTo>
                    <a:pt x="1215115" y="475860"/>
                  </a:lnTo>
                  <a:lnTo>
                    <a:pt x="1181219" y="499015"/>
                  </a:lnTo>
                  <a:lnTo>
                    <a:pt x="1143139" y="520584"/>
                  </a:lnTo>
                  <a:lnTo>
                    <a:pt x="1101151" y="540435"/>
                  </a:lnTo>
                  <a:lnTo>
                    <a:pt x="1055530" y="558439"/>
                  </a:lnTo>
                  <a:lnTo>
                    <a:pt x="1006552" y="574465"/>
                  </a:lnTo>
                  <a:lnTo>
                    <a:pt x="954492" y="588383"/>
                  </a:lnTo>
                  <a:lnTo>
                    <a:pt x="899625" y="600063"/>
                  </a:lnTo>
                  <a:lnTo>
                    <a:pt x="842228" y="609374"/>
                  </a:lnTo>
                  <a:lnTo>
                    <a:pt x="782575" y="616186"/>
                  </a:lnTo>
                  <a:lnTo>
                    <a:pt x="720943" y="620368"/>
                  </a:lnTo>
                  <a:lnTo>
                    <a:pt x="657606" y="621792"/>
                  </a:lnTo>
                  <a:lnTo>
                    <a:pt x="594268" y="620368"/>
                  </a:lnTo>
                  <a:lnTo>
                    <a:pt x="532636" y="616186"/>
                  </a:lnTo>
                  <a:lnTo>
                    <a:pt x="472983" y="609374"/>
                  </a:lnTo>
                  <a:lnTo>
                    <a:pt x="415586" y="600063"/>
                  </a:lnTo>
                  <a:lnTo>
                    <a:pt x="360719" y="588383"/>
                  </a:lnTo>
                  <a:lnTo>
                    <a:pt x="308659" y="574465"/>
                  </a:lnTo>
                  <a:lnTo>
                    <a:pt x="259681" y="558439"/>
                  </a:lnTo>
                  <a:lnTo>
                    <a:pt x="214060" y="540435"/>
                  </a:lnTo>
                  <a:lnTo>
                    <a:pt x="172072" y="520584"/>
                  </a:lnTo>
                  <a:lnTo>
                    <a:pt x="133992" y="499015"/>
                  </a:lnTo>
                  <a:lnTo>
                    <a:pt x="100096" y="475860"/>
                  </a:lnTo>
                  <a:lnTo>
                    <a:pt x="70659" y="451247"/>
                  </a:lnTo>
                  <a:lnTo>
                    <a:pt x="26263" y="398174"/>
                  </a:lnTo>
                  <a:lnTo>
                    <a:pt x="3010" y="340837"/>
                  </a:lnTo>
                  <a:lnTo>
                    <a:pt x="0" y="310896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819401" y="2418333"/>
            <a:ext cx="7308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ource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29027" y="1287754"/>
            <a:ext cx="4421505" cy="2141855"/>
            <a:chOff x="2129027" y="1287754"/>
            <a:chExt cx="4421505" cy="2141855"/>
          </a:xfrm>
        </p:grpSpPr>
        <p:sp>
          <p:nvSpPr>
            <p:cNvPr id="20" name="object 20"/>
            <p:cNvSpPr/>
            <p:nvPr/>
          </p:nvSpPr>
          <p:spPr>
            <a:xfrm>
              <a:off x="2129027" y="1287754"/>
              <a:ext cx="2337816" cy="10424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71699" y="1350264"/>
              <a:ext cx="2179320" cy="922655"/>
            </a:xfrm>
            <a:custGeom>
              <a:avLst/>
              <a:gdLst/>
              <a:ahLst/>
              <a:cxnLst/>
              <a:rect l="l" t="t" r="r" b="b"/>
              <a:pathLst>
                <a:path w="2179320" h="922655">
                  <a:moveTo>
                    <a:pt x="2101469" y="25908"/>
                  </a:moveTo>
                  <a:lnTo>
                    <a:pt x="5842" y="25908"/>
                  </a:lnTo>
                  <a:lnTo>
                    <a:pt x="0" y="31750"/>
                  </a:lnTo>
                  <a:lnTo>
                    <a:pt x="0" y="922401"/>
                  </a:lnTo>
                  <a:lnTo>
                    <a:pt x="25907" y="922401"/>
                  </a:lnTo>
                  <a:lnTo>
                    <a:pt x="25907" y="51815"/>
                  </a:lnTo>
                  <a:lnTo>
                    <a:pt x="12954" y="51815"/>
                  </a:lnTo>
                  <a:lnTo>
                    <a:pt x="25907" y="38862"/>
                  </a:lnTo>
                  <a:lnTo>
                    <a:pt x="2101469" y="38862"/>
                  </a:lnTo>
                  <a:lnTo>
                    <a:pt x="2101469" y="25908"/>
                  </a:lnTo>
                  <a:close/>
                </a:path>
                <a:path w="2179320" h="922655">
                  <a:moveTo>
                    <a:pt x="2101469" y="0"/>
                  </a:moveTo>
                  <a:lnTo>
                    <a:pt x="2101469" y="77724"/>
                  </a:lnTo>
                  <a:lnTo>
                    <a:pt x="2153285" y="51815"/>
                  </a:lnTo>
                  <a:lnTo>
                    <a:pt x="2114423" y="51815"/>
                  </a:lnTo>
                  <a:lnTo>
                    <a:pt x="2114423" y="25908"/>
                  </a:lnTo>
                  <a:lnTo>
                    <a:pt x="2153285" y="25908"/>
                  </a:lnTo>
                  <a:lnTo>
                    <a:pt x="2101469" y="0"/>
                  </a:lnTo>
                  <a:close/>
                </a:path>
                <a:path w="2179320" h="922655">
                  <a:moveTo>
                    <a:pt x="25907" y="38862"/>
                  </a:moveTo>
                  <a:lnTo>
                    <a:pt x="12954" y="51815"/>
                  </a:lnTo>
                  <a:lnTo>
                    <a:pt x="25907" y="51815"/>
                  </a:lnTo>
                  <a:lnTo>
                    <a:pt x="25907" y="38862"/>
                  </a:lnTo>
                  <a:close/>
                </a:path>
                <a:path w="2179320" h="922655">
                  <a:moveTo>
                    <a:pt x="2101469" y="38862"/>
                  </a:moveTo>
                  <a:lnTo>
                    <a:pt x="25907" y="38862"/>
                  </a:lnTo>
                  <a:lnTo>
                    <a:pt x="25907" y="51815"/>
                  </a:lnTo>
                  <a:lnTo>
                    <a:pt x="2101469" y="51815"/>
                  </a:lnTo>
                  <a:lnTo>
                    <a:pt x="2101469" y="38862"/>
                  </a:lnTo>
                  <a:close/>
                </a:path>
                <a:path w="2179320" h="922655">
                  <a:moveTo>
                    <a:pt x="2153285" y="25908"/>
                  </a:moveTo>
                  <a:lnTo>
                    <a:pt x="2114423" y="25908"/>
                  </a:lnTo>
                  <a:lnTo>
                    <a:pt x="2114423" y="51815"/>
                  </a:lnTo>
                  <a:lnTo>
                    <a:pt x="2153285" y="51815"/>
                  </a:lnTo>
                  <a:lnTo>
                    <a:pt x="2179192" y="38862"/>
                  </a:lnTo>
                  <a:lnTo>
                    <a:pt x="2153285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29027" y="2872765"/>
              <a:ext cx="2337816" cy="55623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171699" y="2894838"/>
              <a:ext cx="2179320" cy="436880"/>
            </a:xfrm>
            <a:custGeom>
              <a:avLst/>
              <a:gdLst/>
              <a:ahLst/>
              <a:cxnLst/>
              <a:rect l="l" t="t" r="r" b="b"/>
              <a:pathLst>
                <a:path w="2179320" h="436879">
                  <a:moveTo>
                    <a:pt x="2101469" y="359156"/>
                  </a:moveTo>
                  <a:lnTo>
                    <a:pt x="2101469" y="436880"/>
                  </a:lnTo>
                  <a:lnTo>
                    <a:pt x="2153284" y="410972"/>
                  </a:lnTo>
                  <a:lnTo>
                    <a:pt x="2114423" y="410972"/>
                  </a:lnTo>
                  <a:lnTo>
                    <a:pt x="2114423" y="385063"/>
                  </a:lnTo>
                  <a:lnTo>
                    <a:pt x="2153284" y="385063"/>
                  </a:lnTo>
                  <a:lnTo>
                    <a:pt x="2101469" y="359156"/>
                  </a:lnTo>
                  <a:close/>
                </a:path>
                <a:path w="2179320" h="436879">
                  <a:moveTo>
                    <a:pt x="25907" y="0"/>
                  </a:moveTo>
                  <a:lnTo>
                    <a:pt x="0" y="0"/>
                  </a:lnTo>
                  <a:lnTo>
                    <a:pt x="0" y="405130"/>
                  </a:lnTo>
                  <a:lnTo>
                    <a:pt x="5842" y="410972"/>
                  </a:lnTo>
                  <a:lnTo>
                    <a:pt x="2101469" y="410972"/>
                  </a:lnTo>
                  <a:lnTo>
                    <a:pt x="2101469" y="398018"/>
                  </a:lnTo>
                  <a:lnTo>
                    <a:pt x="25907" y="398018"/>
                  </a:lnTo>
                  <a:lnTo>
                    <a:pt x="12954" y="385063"/>
                  </a:lnTo>
                  <a:lnTo>
                    <a:pt x="25907" y="385063"/>
                  </a:lnTo>
                  <a:lnTo>
                    <a:pt x="25907" y="0"/>
                  </a:lnTo>
                  <a:close/>
                </a:path>
                <a:path w="2179320" h="436879">
                  <a:moveTo>
                    <a:pt x="2153284" y="385063"/>
                  </a:moveTo>
                  <a:lnTo>
                    <a:pt x="2114423" y="385063"/>
                  </a:lnTo>
                  <a:lnTo>
                    <a:pt x="2114423" y="410972"/>
                  </a:lnTo>
                  <a:lnTo>
                    <a:pt x="2153284" y="410972"/>
                  </a:lnTo>
                  <a:lnTo>
                    <a:pt x="2179192" y="398018"/>
                  </a:lnTo>
                  <a:lnTo>
                    <a:pt x="2153284" y="385063"/>
                  </a:lnTo>
                  <a:close/>
                </a:path>
                <a:path w="2179320" h="436879">
                  <a:moveTo>
                    <a:pt x="25907" y="385063"/>
                  </a:moveTo>
                  <a:lnTo>
                    <a:pt x="12954" y="385063"/>
                  </a:lnTo>
                  <a:lnTo>
                    <a:pt x="25907" y="398018"/>
                  </a:lnTo>
                  <a:lnTo>
                    <a:pt x="25907" y="385063"/>
                  </a:lnTo>
                  <a:close/>
                </a:path>
                <a:path w="2179320" h="436879">
                  <a:moveTo>
                    <a:pt x="2101469" y="385063"/>
                  </a:moveTo>
                  <a:lnTo>
                    <a:pt x="25907" y="385063"/>
                  </a:lnTo>
                  <a:lnTo>
                    <a:pt x="25907" y="398018"/>
                  </a:lnTo>
                  <a:lnTo>
                    <a:pt x="2101469" y="398018"/>
                  </a:lnTo>
                  <a:lnTo>
                    <a:pt x="2101469" y="38506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74692" y="1287818"/>
              <a:ext cx="1775460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18126" y="1350264"/>
              <a:ext cx="1616710" cy="78105"/>
            </a:xfrm>
            <a:custGeom>
              <a:avLst/>
              <a:gdLst/>
              <a:ahLst/>
              <a:cxnLst/>
              <a:rect l="l" t="t" r="r" b="b"/>
              <a:pathLst>
                <a:path w="1616710" h="78105">
                  <a:moveTo>
                    <a:pt x="1538732" y="0"/>
                  </a:moveTo>
                  <a:lnTo>
                    <a:pt x="1538732" y="77724"/>
                  </a:lnTo>
                  <a:lnTo>
                    <a:pt x="1590548" y="51815"/>
                  </a:lnTo>
                  <a:lnTo>
                    <a:pt x="1551686" y="51815"/>
                  </a:lnTo>
                  <a:lnTo>
                    <a:pt x="1551686" y="25908"/>
                  </a:lnTo>
                  <a:lnTo>
                    <a:pt x="1590548" y="25908"/>
                  </a:lnTo>
                  <a:lnTo>
                    <a:pt x="1538732" y="0"/>
                  </a:lnTo>
                  <a:close/>
                </a:path>
                <a:path w="1616710" h="78105">
                  <a:moveTo>
                    <a:pt x="1538732" y="25908"/>
                  </a:moveTo>
                  <a:lnTo>
                    <a:pt x="0" y="25908"/>
                  </a:lnTo>
                  <a:lnTo>
                    <a:pt x="0" y="51815"/>
                  </a:lnTo>
                  <a:lnTo>
                    <a:pt x="1538732" y="51815"/>
                  </a:lnTo>
                  <a:lnTo>
                    <a:pt x="1538732" y="25908"/>
                  </a:lnTo>
                  <a:close/>
                </a:path>
                <a:path w="1616710" h="78105">
                  <a:moveTo>
                    <a:pt x="1590548" y="25908"/>
                  </a:moveTo>
                  <a:lnTo>
                    <a:pt x="1551686" y="25908"/>
                  </a:lnTo>
                  <a:lnTo>
                    <a:pt x="1551686" y="51815"/>
                  </a:lnTo>
                  <a:lnTo>
                    <a:pt x="1590548" y="51815"/>
                  </a:lnTo>
                  <a:lnTo>
                    <a:pt x="1616456" y="38862"/>
                  </a:lnTo>
                  <a:lnTo>
                    <a:pt x="1590548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74692" y="3191294"/>
              <a:ext cx="1775460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18126" y="3253740"/>
              <a:ext cx="1616710" cy="78105"/>
            </a:xfrm>
            <a:custGeom>
              <a:avLst/>
              <a:gdLst/>
              <a:ahLst/>
              <a:cxnLst/>
              <a:rect l="l" t="t" r="r" b="b"/>
              <a:pathLst>
                <a:path w="1616710" h="78104">
                  <a:moveTo>
                    <a:pt x="1538732" y="0"/>
                  </a:moveTo>
                  <a:lnTo>
                    <a:pt x="1538732" y="77724"/>
                  </a:lnTo>
                  <a:lnTo>
                    <a:pt x="1590548" y="51816"/>
                  </a:lnTo>
                  <a:lnTo>
                    <a:pt x="1551686" y="51816"/>
                  </a:lnTo>
                  <a:lnTo>
                    <a:pt x="1551686" y="25908"/>
                  </a:lnTo>
                  <a:lnTo>
                    <a:pt x="1590548" y="25908"/>
                  </a:lnTo>
                  <a:lnTo>
                    <a:pt x="1538732" y="0"/>
                  </a:lnTo>
                  <a:close/>
                </a:path>
                <a:path w="1616710" h="78104">
                  <a:moveTo>
                    <a:pt x="1538732" y="25908"/>
                  </a:moveTo>
                  <a:lnTo>
                    <a:pt x="0" y="25908"/>
                  </a:lnTo>
                  <a:lnTo>
                    <a:pt x="0" y="51816"/>
                  </a:lnTo>
                  <a:lnTo>
                    <a:pt x="1538732" y="51816"/>
                  </a:lnTo>
                  <a:lnTo>
                    <a:pt x="1538732" y="25908"/>
                  </a:lnTo>
                  <a:close/>
                </a:path>
                <a:path w="1616710" h="78104">
                  <a:moveTo>
                    <a:pt x="1590548" y="25908"/>
                  </a:moveTo>
                  <a:lnTo>
                    <a:pt x="1551686" y="25908"/>
                  </a:lnTo>
                  <a:lnTo>
                    <a:pt x="1551686" y="51816"/>
                  </a:lnTo>
                  <a:lnTo>
                    <a:pt x="1590548" y="51816"/>
                  </a:lnTo>
                  <a:lnTo>
                    <a:pt x="1616456" y="38862"/>
                  </a:lnTo>
                  <a:lnTo>
                    <a:pt x="1590548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67334" y="3440938"/>
            <a:ext cx="313944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Source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needs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800" spc="-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tracking 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posting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regions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90565" y="2138298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40477" y="4090822"/>
            <a:ext cx="945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33621" y="817625"/>
            <a:ext cx="4209415" cy="3779520"/>
          </a:xfrm>
          <a:custGeom>
            <a:avLst/>
            <a:gdLst/>
            <a:ahLst/>
            <a:cxnLst/>
            <a:rect l="l" t="t" r="r" b="b"/>
            <a:pathLst>
              <a:path w="4209415" h="3779520">
                <a:moveTo>
                  <a:pt x="0" y="2320290"/>
                </a:moveTo>
                <a:lnTo>
                  <a:pt x="3820" y="2272955"/>
                </a:lnTo>
                <a:lnTo>
                  <a:pt x="14880" y="2228051"/>
                </a:lnTo>
                <a:lnTo>
                  <a:pt x="32578" y="2186178"/>
                </a:lnTo>
                <a:lnTo>
                  <a:pt x="56314" y="2147937"/>
                </a:lnTo>
                <a:lnTo>
                  <a:pt x="85486" y="2113930"/>
                </a:lnTo>
                <a:lnTo>
                  <a:pt x="119493" y="2084758"/>
                </a:lnTo>
                <a:lnTo>
                  <a:pt x="157734" y="2061022"/>
                </a:lnTo>
                <a:lnTo>
                  <a:pt x="199607" y="2043324"/>
                </a:lnTo>
                <a:lnTo>
                  <a:pt x="244511" y="2032264"/>
                </a:lnTo>
                <a:lnTo>
                  <a:pt x="291845" y="2028444"/>
                </a:lnTo>
                <a:lnTo>
                  <a:pt x="3917442" y="2028444"/>
                </a:lnTo>
                <a:lnTo>
                  <a:pt x="3964776" y="2032264"/>
                </a:lnTo>
                <a:lnTo>
                  <a:pt x="4009680" y="2043324"/>
                </a:lnTo>
                <a:lnTo>
                  <a:pt x="4051553" y="2061022"/>
                </a:lnTo>
                <a:lnTo>
                  <a:pt x="4089794" y="2084758"/>
                </a:lnTo>
                <a:lnTo>
                  <a:pt x="4123801" y="2113930"/>
                </a:lnTo>
                <a:lnTo>
                  <a:pt x="4152973" y="2147937"/>
                </a:lnTo>
                <a:lnTo>
                  <a:pt x="4176709" y="2186178"/>
                </a:lnTo>
                <a:lnTo>
                  <a:pt x="4194407" y="2228051"/>
                </a:lnTo>
                <a:lnTo>
                  <a:pt x="4205467" y="2272955"/>
                </a:lnTo>
                <a:lnTo>
                  <a:pt x="4209287" y="2320290"/>
                </a:lnTo>
                <a:lnTo>
                  <a:pt x="4209287" y="3487674"/>
                </a:lnTo>
                <a:lnTo>
                  <a:pt x="4205467" y="3535011"/>
                </a:lnTo>
                <a:lnTo>
                  <a:pt x="4194407" y="3579917"/>
                </a:lnTo>
                <a:lnTo>
                  <a:pt x="4176709" y="3621791"/>
                </a:lnTo>
                <a:lnTo>
                  <a:pt x="4152973" y="3660031"/>
                </a:lnTo>
                <a:lnTo>
                  <a:pt x="4123801" y="3694037"/>
                </a:lnTo>
                <a:lnTo>
                  <a:pt x="4089794" y="3723208"/>
                </a:lnTo>
                <a:lnTo>
                  <a:pt x="4051553" y="3746943"/>
                </a:lnTo>
                <a:lnTo>
                  <a:pt x="4009680" y="3764640"/>
                </a:lnTo>
                <a:lnTo>
                  <a:pt x="3964776" y="3775700"/>
                </a:lnTo>
                <a:lnTo>
                  <a:pt x="3917442" y="3779520"/>
                </a:lnTo>
                <a:lnTo>
                  <a:pt x="291845" y="3779520"/>
                </a:lnTo>
                <a:lnTo>
                  <a:pt x="244511" y="3775700"/>
                </a:lnTo>
                <a:lnTo>
                  <a:pt x="199607" y="3764640"/>
                </a:lnTo>
                <a:lnTo>
                  <a:pt x="157734" y="3746943"/>
                </a:lnTo>
                <a:lnTo>
                  <a:pt x="119493" y="3723208"/>
                </a:lnTo>
                <a:lnTo>
                  <a:pt x="85486" y="3694037"/>
                </a:lnTo>
                <a:lnTo>
                  <a:pt x="56314" y="3660031"/>
                </a:lnTo>
                <a:lnTo>
                  <a:pt x="32578" y="3621791"/>
                </a:lnTo>
                <a:lnTo>
                  <a:pt x="14880" y="3579917"/>
                </a:lnTo>
                <a:lnTo>
                  <a:pt x="3820" y="3535011"/>
                </a:lnTo>
                <a:lnTo>
                  <a:pt x="0" y="3487674"/>
                </a:lnTo>
                <a:lnTo>
                  <a:pt x="0" y="2320290"/>
                </a:lnTo>
                <a:close/>
              </a:path>
              <a:path w="4209415" h="3779520">
                <a:moveTo>
                  <a:pt x="0" y="291846"/>
                </a:moveTo>
                <a:lnTo>
                  <a:pt x="3820" y="244511"/>
                </a:lnTo>
                <a:lnTo>
                  <a:pt x="14880" y="199607"/>
                </a:lnTo>
                <a:lnTo>
                  <a:pt x="32578" y="157734"/>
                </a:lnTo>
                <a:lnTo>
                  <a:pt x="56314" y="119493"/>
                </a:lnTo>
                <a:lnTo>
                  <a:pt x="85486" y="85486"/>
                </a:lnTo>
                <a:lnTo>
                  <a:pt x="119493" y="56314"/>
                </a:lnTo>
                <a:lnTo>
                  <a:pt x="157734" y="32578"/>
                </a:lnTo>
                <a:lnTo>
                  <a:pt x="199607" y="14880"/>
                </a:lnTo>
                <a:lnTo>
                  <a:pt x="244511" y="3820"/>
                </a:lnTo>
                <a:lnTo>
                  <a:pt x="291845" y="0"/>
                </a:lnTo>
                <a:lnTo>
                  <a:pt x="3917442" y="0"/>
                </a:lnTo>
                <a:lnTo>
                  <a:pt x="3964776" y="3820"/>
                </a:lnTo>
                <a:lnTo>
                  <a:pt x="4009680" y="14880"/>
                </a:lnTo>
                <a:lnTo>
                  <a:pt x="4051553" y="32578"/>
                </a:lnTo>
                <a:lnTo>
                  <a:pt x="4089794" y="56314"/>
                </a:lnTo>
                <a:lnTo>
                  <a:pt x="4123801" y="85486"/>
                </a:lnTo>
                <a:lnTo>
                  <a:pt x="4152973" y="119493"/>
                </a:lnTo>
                <a:lnTo>
                  <a:pt x="4176709" y="157734"/>
                </a:lnTo>
                <a:lnTo>
                  <a:pt x="4194407" y="199607"/>
                </a:lnTo>
                <a:lnTo>
                  <a:pt x="4205467" y="244511"/>
                </a:lnTo>
                <a:lnTo>
                  <a:pt x="4209287" y="291846"/>
                </a:lnTo>
                <a:lnTo>
                  <a:pt x="4209287" y="1459230"/>
                </a:lnTo>
                <a:lnTo>
                  <a:pt x="4205467" y="1506564"/>
                </a:lnTo>
                <a:lnTo>
                  <a:pt x="4194407" y="1551468"/>
                </a:lnTo>
                <a:lnTo>
                  <a:pt x="4176709" y="1593341"/>
                </a:lnTo>
                <a:lnTo>
                  <a:pt x="4152973" y="1631582"/>
                </a:lnTo>
                <a:lnTo>
                  <a:pt x="4123801" y="1665589"/>
                </a:lnTo>
                <a:lnTo>
                  <a:pt x="4089794" y="1694761"/>
                </a:lnTo>
                <a:lnTo>
                  <a:pt x="4051553" y="1718497"/>
                </a:lnTo>
                <a:lnTo>
                  <a:pt x="4009680" y="1736195"/>
                </a:lnTo>
                <a:lnTo>
                  <a:pt x="3964776" y="1747255"/>
                </a:lnTo>
                <a:lnTo>
                  <a:pt x="3917442" y="1751076"/>
                </a:lnTo>
                <a:lnTo>
                  <a:pt x="291845" y="1751076"/>
                </a:lnTo>
                <a:lnTo>
                  <a:pt x="244511" y="1747255"/>
                </a:lnTo>
                <a:lnTo>
                  <a:pt x="199607" y="1736195"/>
                </a:lnTo>
                <a:lnTo>
                  <a:pt x="157734" y="1718497"/>
                </a:lnTo>
                <a:lnTo>
                  <a:pt x="119493" y="1694761"/>
                </a:lnTo>
                <a:lnTo>
                  <a:pt x="85486" y="1665589"/>
                </a:lnTo>
                <a:lnTo>
                  <a:pt x="56314" y="1631582"/>
                </a:lnTo>
                <a:lnTo>
                  <a:pt x="32578" y="1593341"/>
                </a:lnTo>
                <a:lnTo>
                  <a:pt x="14880" y="1551468"/>
                </a:lnTo>
                <a:lnTo>
                  <a:pt x="3820" y="1506564"/>
                </a:lnTo>
                <a:lnTo>
                  <a:pt x="0" y="1459230"/>
                </a:lnTo>
                <a:lnTo>
                  <a:pt x="0" y="291846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19887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30375" algn="l"/>
                <a:tab pos="2832735" algn="l"/>
                <a:tab pos="4182745" algn="l"/>
              </a:tabLst>
            </a:pPr>
            <a:r>
              <a:rPr dirty="0" sz="2800" spc="320"/>
              <a:t>R</a:t>
            </a:r>
            <a:r>
              <a:rPr dirty="0" sz="2800" spc="220"/>
              <a:t>e</a:t>
            </a:r>
            <a:r>
              <a:rPr dirty="0" sz="2800" spc="330"/>
              <a:t>d</a:t>
            </a:r>
            <a:r>
              <a:rPr dirty="0" sz="2800" spc="335"/>
              <a:t>s</a:t>
            </a:r>
            <a:r>
              <a:rPr dirty="0" sz="2800" spc="345"/>
              <a:t>h</a:t>
            </a:r>
            <a:r>
              <a:rPr dirty="0" sz="2800" spc="105"/>
              <a:t>i</a:t>
            </a:r>
            <a:r>
              <a:rPr dirty="0" sz="2800" spc="240"/>
              <a:t>f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165"/>
              <a:t>c</a:t>
            </a:r>
            <a:r>
              <a:rPr dirty="0" sz="2800" spc="165"/>
              <a:t>r</a:t>
            </a:r>
            <a:r>
              <a:rPr dirty="0" sz="2800" spc="375"/>
              <a:t>o</a:t>
            </a:r>
            <a:r>
              <a:rPr dirty="0" sz="2800" spc="335"/>
              <a:t>s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470"/>
              <a:t>g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75"/>
              <a:t>o</a:t>
            </a:r>
            <a:r>
              <a:rPr dirty="0" sz="2800" spc="55"/>
              <a:t>n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6848856" y="1338072"/>
            <a:ext cx="544068" cy="5989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798944" y="1955114"/>
            <a:ext cx="106108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Redshift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49496" y="1338072"/>
            <a:ext cx="467868" cy="493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10050" y="1981962"/>
            <a:ext cx="10255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11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Kinesis  Firehose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49496" y="3017520"/>
            <a:ext cx="3043555" cy="599440"/>
            <a:chOff x="4349496" y="3017520"/>
            <a:chExt cx="3043555" cy="599440"/>
          </a:xfrm>
        </p:grpSpPr>
        <p:sp>
          <p:nvSpPr>
            <p:cNvPr id="9" name="object 9"/>
            <p:cNvSpPr/>
            <p:nvPr/>
          </p:nvSpPr>
          <p:spPr>
            <a:xfrm>
              <a:off x="4349496" y="3044952"/>
              <a:ext cx="467868" cy="493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848856" y="3017520"/>
              <a:ext cx="544068" cy="59893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210050" y="3685794"/>
            <a:ext cx="1025525" cy="361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100"/>
              </a:spcBef>
            </a:pPr>
            <a:r>
              <a:rPr dirty="0" sz="1100" spc="-50" b="1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11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45" b="1">
                <a:solidFill>
                  <a:srgbClr val="FFFFFF"/>
                </a:solidFill>
                <a:latin typeface="Arial"/>
                <a:cs typeface="Arial"/>
              </a:rPr>
              <a:t>Kinesis  Firehose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98944" y="3634866"/>
            <a:ext cx="106045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dirty="0" sz="10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Arial"/>
                <a:cs typeface="Arial"/>
              </a:rPr>
              <a:t>Redshift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76172" y="2238730"/>
            <a:ext cx="1434465" cy="741045"/>
            <a:chOff x="1376172" y="2238730"/>
            <a:chExt cx="1434465" cy="741045"/>
          </a:xfrm>
        </p:grpSpPr>
        <p:sp>
          <p:nvSpPr>
            <p:cNvPr id="14" name="object 14"/>
            <p:cNvSpPr/>
            <p:nvPr/>
          </p:nvSpPr>
          <p:spPr>
            <a:xfrm>
              <a:off x="1376172" y="2238730"/>
              <a:ext cx="1434084" cy="7406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554480" y="2362187"/>
              <a:ext cx="1077455" cy="560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437894" y="2280665"/>
              <a:ext cx="1315720" cy="622300"/>
            </a:xfrm>
            <a:custGeom>
              <a:avLst/>
              <a:gdLst/>
              <a:ahLst/>
              <a:cxnLst/>
              <a:rect l="l" t="t" r="r" b="b"/>
              <a:pathLst>
                <a:path w="1315720" h="622300">
                  <a:moveTo>
                    <a:pt x="657606" y="0"/>
                  </a:moveTo>
                  <a:lnTo>
                    <a:pt x="594268" y="1423"/>
                  </a:lnTo>
                  <a:lnTo>
                    <a:pt x="532636" y="5605"/>
                  </a:lnTo>
                  <a:lnTo>
                    <a:pt x="472983" y="12417"/>
                  </a:lnTo>
                  <a:lnTo>
                    <a:pt x="415586" y="21728"/>
                  </a:lnTo>
                  <a:lnTo>
                    <a:pt x="360719" y="33408"/>
                  </a:lnTo>
                  <a:lnTo>
                    <a:pt x="308659" y="47326"/>
                  </a:lnTo>
                  <a:lnTo>
                    <a:pt x="259681" y="63352"/>
                  </a:lnTo>
                  <a:lnTo>
                    <a:pt x="214060" y="81356"/>
                  </a:lnTo>
                  <a:lnTo>
                    <a:pt x="172072" y="101207"/>
                  </a:lnTo>
                  <a:lnTo>
                    <a:pt x="133992" y="122776"/>
                  </a:lnTo>
                  <a:lnTo>
                    <a:pt x="100096" y="145931"/>
                  </a:lnTo>
                  <a:lnTo>
                    <a:pt x="70659" y="170544"/>
                  </a:lnTo>
                  <a:lnTo>
                    <a:pt x="26263" y="223617"/>
                  </a:lnTo>
                  <a:lnTo>
                    <a:pt x="3010" y="280954"/>
                  </a:lnTo>
                  <a:lnTo>
                    <a:pt x="0" y="310895"/>
                  </a:lnTo>
                  <a:lnTo>
                    <a:pt x="3010" y="340837"/>
                  </a:lnTo>
                  <a:lnTo>
                    <a:pt x="26263" y="398174"/>
                  </a:lnTo>
                  <a:lnTo>
                    <a:pt x="70659" y="451247"/>
                  </a:lnTo>
                  <a:lnTo>
                    <a:pt x="100096" y="475860"/>
                  </a:lnTo>
                  <a:lnTo>
                    <a:pt x="133992" y="499015"/>
                  </a:lnTo>
                  <a:lnTo>
                    <a:pt x="172072" y="520584"/>
                  </a:lnTo>
                  <a:lnTo>
                    <a:pt x="214060" y="540435"/>
                  </a:lnTo>
                  <a:lnTo>
                    <a:pt x="259681" y="558439"/>
                  </a:lnTo>
                  <a:lnTo>
                    <a:pt x="308659" y="574465"/>
                  </a:lnTo>
                  <a:lnTo>
                    <a:pt x="360719" y="588383"/>
                  </a:lnTo>
                  <a:lnTo>
                    <a:pt x="415586" y="600063"/>
                  </a:lnTo>
                  <a:lnTo>
                    <a:pt x="472983" y="609374"/>
                  </a:lnTo>
                  <a:lnTo>
                    <a:pt x="532636" y="616186"/>
                  </a:lnTo>
                  <a:lnTo>
                    <a:pt x="594268" y="620368"/>
                  </a:lnTo>
                  <a:lnTo>
                    <a:pt x="657606" y="621791"/>
                  </a:lnTo>
                  <a:lnTo>
                    <a:pt x="720943" y="620368"/>
                  </a:lnTo>
                  <a:lnTo>
                    <a:pt x="782575" y="616186"/>
                  </a:lnTo>
                  <a:lnTo>
                    <a:pt x="842228" y="609374"/>
                  </a:lnTo>
                  <a:lnTo>
                    <a:pt x="899625" y="600063"/>
                  </a:lnTo>
                  <a:lnTo>
                    <a:pt x="954492" y="588383"/>
                  </a:lnTo>
                  <a:lnTo>
                    <a:pt x="1006552" y="574465"/>
                  </a:lnTo>
                  <a:lnTo>
                    <a:pt x="1055530" y="558439"/>
                  </a:lnTo>
                  <a:lnTo>
                    <a:pt x="1101151" y="540435"/>
                  </a:lnTo>
                  <a:lnTo>
                    <a:pt x="1143139" y="520584"/>
                  </a:lnTo>
                  <a:lnTo>
                    <a:pt x="1181219" y="499015"/>
                  </a:lnTo>
                  <a:lnTo>
                    <a:pt x="1215115" y="475860"/>
                  </a:lnTo>
                  <a:lnTo>
                    <a:pt x="1244552" y="451247"/>
                  </a:lnTo>
                  <a:lnTo>
                    <a:pt x="1288948" y="398174"/>
                  </a:lnTo>
                  <a:lnTo>
                    <a:pt x="1312201" y="340837"/>
                  </a:lnTo>
                  <a:lnTo>
                    <a:pt x="1315212" y="310895"/>
                  </a:lnTo>
                  <a:lnTo>
                    <a:pt x="1312201" y="280954"/>
                  </a:lnTo>
                  <a:lnTo>
                    <a:pt x="1288948" y="223617"/>
                  </a:lnTo>
                  <a:lnTo>
                    <a:pt x="1244552" y="170544"/>
                  </a:lnTo>
                  <a:lnTo>
                    <a:pt x="1215115" y="145931"/>
                  </a:lnTo>
                  <a:lnTo>
                    <a:pt x="1181219" y="122776"/>
                  </a:lnTo>
                  <a:lnTo>
                    <a:pt x="1143139" y="101207"/>
                  </a:lnTo>
                  <a:lnTo>
                    <a:pt x="1101151" y="81356"/>
                  </a:lnTo>
                  <a:lnTo>
                    <a:pt x="1055530" y="63352"/>
                  </a:lnTo>
                  <a:lnTo>
                    <a:pt x="1006552" y="47326"/>
                  </a:lnTo>
                  <a:lnTo>
                    <a:pt x="954492" y="33408"/>
                  </a:lnTo>
                  <a:lnTo>
                    <a:pt x="899625" y="21728"/>
                  </a:lnTo>
                  <a:lnTo>
                    <a:pt x="842228" y="12417"/>
                  </a:lnTo>
                  <a:lnTo>
                    <a:pt x="782575" y="5605"/>
                  </a:lnTo>
                  <a:lnTo>
                    <a:pt x="720943" y="1423"/>
                  </a:lnTo>
                  <a:lnTo>
                    <a:pt x="657606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437894" y="2280665"/>
              <a:ext cx="1315720" cy="622300"/>
            </a:xfrm>
            <a:custGeom>
              <a:avLst/>
              <a:gdLst/>
              <a:ahLst/>
              <a:cxnLst/>
              <a:rect l="l" t="t" r="r" b="b"/>
              <a:pathLst>
                <a:path w="1315720" h="622300">
                  <a:moveTo>
                    <a:pt x="0" y="310895"/>
                  </a:moveTo>
                  <a:lnTo>
                    <a:pt x="11856" y="251818"/>
                  </a:lnTo>
                  <a:lnTo>
                    <a:pt x="45956" y="196482"/>
                  </a:lnTo>
                  <a:lnTo>
                    <a:pt x="100096" y="145931"/>
                  </a:lnTo>
                  <a:lnTo>
                    <a:pt x="133992" y="122776"/>
                  </a:lnTo>
                  <a:lnTo>
                    <a:pt x="172072" y="101207"/>
                  </a:lnTo>
                  <a:lnTo>
                    <a:pt x="214060" y="81356"/>
                  </a:lnTo>
                  <a:lnTo>
                    <a:pt x="259681" y="63352"/>
                  </a:lnTo>
                  <a:lnTo>
                    <a:pt x="308659" y="47326"/>
                  </a:lnTo>
                  <a:lnTo>
                    <a:pt x="360719" y="33408"/>
                  </a:lnTo>
                  <a:lnTo>
                    <a:pt x="415586" y="21728"/>
                  </a:lnTo>
                  <a:lnTo>
                    <a:pt x="472983" y="12417"/>
                  </a:lnTo>
                  <a:lnTo>
                    <a:pt x="532636" y="5605"/>
                  </a:lnTo>
                  <a:lnTo>
                    <a:pt x="594268" y="1423"/>
                  </a:lnTo>
                  <a:lnTo>
                    <a:pt x="657606" y="0"/>
                  </a:lnTo>
                  <a:lnTo>
                    <a:pt x="720943" y="1423"/>
                  </a:lnTo>
                  <a:lnTo>
                    <a:pt x="782575" y="5605"/>
                  </a:lnTo>
                  <a:lnTo>
                    <a:pt x="842228" y="12417"/>
                  </a:lnTo>
                  <a:lnTo>
                    <a:pt x="899625" y="21728"/>
                  </a:lnTo>
                  <a:lnTo>
                    <a:pt x="954492" y="33408"/>
                  </a:lnTo>
                  <a:lnTo>
                    <a:pt x="1006552" y="47326"/>
                  </a:lnTo>
                  <a:lnTo>
                    <a:pt x="1055530" y="63352"/>
                  </a:lnTo>
                  <a:lnTo>
                    <a:pt x="1101151" y="81356"/>
                  </a:lnTo>
                  <a:lnTo>
                    <a:pt x="1143139" y="101207"/>
                  </a:lnTo>
                  <a:lnTo>
                    <a:pt x="1181219" y="122776"/>
                  </a:lnTo>
                  <a:lnTo>
                    <a:pt x="1215115" y="145931"/>
                  </a:lnTo>
                  <a:lnTo>
                    <a:pt x="1244552" y="170544"/>
                  </a:lnTo>
                  <a:lnTo>
                    <a:pt x="1288948" y="223617"/>
                  </a:lnTo>
                  <a:lnTo>
                    <a:pt x="1312201" y="280954"/>
                  </a:lnTo>
                  <a:lnTo>
                    <a:pt x="1315212" y="310895"/>
                  </a:lnTo>
                  <a:lnTo>
                    <a:pt x="1312201" y="340837"/>
                  </a:lnTo>
                  <a:lnTo>
                    <a:pt x="1288948" y="398174"/>
                  </a:lnTo>
                  <a:lnTo>
                    <a:pt x="1244552" y="451247"/>
                  </a:lnTo>
                  <a:lnTo>
                    <a:pt x="1215115" y="475860"/>
                  </a:lnTo>
                  <a:lnTo>
                    <a:pt x="1181219" y="499015"/>
                  </a:lnTo>
                  <a:lnTo>
                    <a:pt x="1143139" y="520584"/>
                  </a:lnTo>
                  <a:lnTo>
                    <a:pt x="1101151" y="540435"/>
                  </a:lnTo>
                  <a:lnTo>
                    <a:pt x="1055530" y="558439"/>
                  </a:lnTo>
                  <a:lnTo>
                    <a:pt x="1006552" y="574465"/>
                  </a:lnTo>
                  <a:lnTo>
                    <a:pt x="954492" y="588383"/>
                  </a:lnTo>
                  <a:lnTo>
                    <a:pt x="899625" y="600063"/>
                  </a:lnTo>
                  <a:lnTo>
                    <a:pt x="842228" y="609374"/>
                  </a:lnTo>
                  <a:lnTo>
                    <a:pt x="782575" y="616186"/>
                  </a:lnTo>
                  <a:lnTo>
                    <a:pt x="720943" y="620368"/>
                  </a:lnTo>
                  <a:lnTo>
                    <a:pt x="657606" y="621791"/>
                  </a:lnTo>
                  <a:lnTo>
                    <a:pt x="594268" y="620368"/>
                  </a:lnTo>
                  <a:lnTo>
                    <a:pt x="532636" y="616186"/>
                  </a:lnTo>
                  <a:lnTo>
                    <a:pt x="472983" y="609374"/>
                  </a:lnTo>
                  <a:lnTo>
                    <a:pt x="415586" y="600063"/>
                  </a:lnTo>
                  <a:lnTo>
                    <a:pt x="360719" y="588383"/>
                  </a:lnTo>
                  <a:lnTo>
                    <a:pt x="308659" y="574465"/>
                  </a:lnTo>
                  <a:lnTo>
                    <a:pt x="259681" y="558439"/>
                  </a:lnTo>
                  <a:lnTo>
                    <a:pt x="214060" y="540435"/>
                  </a:lnTo>
                  <a:lnTo>
                    <a:pt x="172072" y="520584"/>
                  </a:lnTo>
                  <a:lnTo>
                    <a:pt x="133992" y="499015"/>
                  </a:lnTo>
                  <a:lnTo>
                    <a:pt x="100096" y="475860"/>
                  </a:lnTo>
                  <a:lnTo>
                    <a:pt x="70659" y="451247"/>
                  </a:lnTo>
                  <a:lnTo>
                    <a:pt x="26263" y="398174"/>
                  </a:lnTo>
                  <a:lnTo>
                    <a:pt x="3010" y="340837"/>
                  </a:lnTo>
                  <a:lnTo>
                    <a:pt x="0" y="310895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1721611" y="2435479"/>
            <a:ext cx="749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Arial"/>
                <a:cs typeface="Arial"/>
              </a:rPr>
              <a:t>urce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40635" y="1484375"/>
            <a:ext cx="4925695" cy="1945005"/>
            <a:chOff x="2040635" y="1484375"/>
            <a:chExt cx="4925695" cy="1945005"/>
          </a:xfrm>
        </p:grpSpPr>
        <p:sp>
          <p:nvSpPr>
            <p:cNvPr id="20" name="object 20"/>
            <p:cNvSpPr/>
            <p:nvPr/>
          </p:nvSpPr>
          <p:spPr>
            <a:xfrm>
              <a:off x="2040635" y="1484375"/>
              <a:ext cx="2426208" cy="85496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083307" y="1546859"/>
              <a:ext cx="2268220" cy="734060"/>
            </a:xfrm>
            <a:custGeom>
              <a:avLst/>
              <a:gdLst/>
              <a:ahLst/>
              <a:cxnLst/>
              <a:rect l="l" t="t" r="r" b="b"/>
              <a:pathLst>
                <a:path w="2268220" h="734060">
                  <a:moveTo>
                    <a:pt x="2190115" y="25907"/>
                  </a:moveTo>
                  <a:lnTo>
                    <a:pt x="5842" y="25907"/>
                  </a:lnTo>
                  <a:lnTo>
                    <a:pt x="0" y="31750"/>
                  </a:lnTo>
                  <a:lnTo>
                    <a:pt x="0" y="733806"/>
                  </a:lnTo>
                  <a:lnTo>
                    <a:pt x="25908" y="733806"/>
                  </a:lnTo>
                  <a:lnTo>
                    <a:pt x="25908" y="51815"/>
                  </a:lnTo>
                  <a:lnTo>
                    <a:pt x="12954" y="51815"/>
                  </a:lnTo>
                  <a:lnTo>
                    <a:pt x="25908" y="38862"/>
                  </a:lnTo>
                  <a:lnTo>
                    <a:pt x="2190115" y="38862"/>
                  </a:lnTo>
                  <a:lnTo>
                    <a:pt x="2190115" y="25907"/>
                  </a:lnTo>
                  <a:close/>
                </a:path>
                <a:path w="2268220" h="734060">
                  <a:moveTo>
                    <a:pt x="2190115" y="0"/>
                  </a:moveTo>
                  <a:lnTo>
                    <a:pt x="2190115" y="77724"/>
                  </a:lnTo>
                  <a:lnTo>
                    <a:pt x="2241931" y="51815"/>
                  </a:lnTo>
                  <a:lnTo>
                    <a:pt x="2203069" y="51815"/>
                  </a:lnTo>
                  <a:lnTo>
                    <a:pt x="2203069" y="25907"/>
                  </a:lnTo>
                  <a:lnTo>
                    <a:pt x="2241930" y="25907"/>
                  </a:lnTo>
                  <a:lnTo>
                    <a:pt x="2190115" y="0"/>
                  </a:lnTo>
                  <a:close/>
                </a:path>
                <a:path w="2268220" h="734060">
                  <a:moveTo>
                    <a:pt x="25908" y="38862"/>
                  </a:moveTo>
                  <a:lnTo>
                    <a:pt x="12954" y="51815"/>
                  </a:lnTo>
                  <a:lnTo>
                    <a:pt x="25908" y="51815"/>
                  </a:lnTo>
                  <a:lnTo>
                    <a:pt x="25908" y="38862"/>
                  </a:lnTo>
                  <a:close/>
                </a:path>
                <a:path w="2268220" h="734060">
                  <a:moveTo>
                    <a:pt x="2190115" y="38862"/>
                  </a:moveTo>
                  <a:lnTo>
                    <a:pt x="25908" y="38862"/>
                  </a:lnTo>
                  <a:lnTo>
                    <a:pt x="25908" y="51815"/>
                  </a:lnTo>
                  <a:lnTo>
                    <a:pt x="2190115" y="51815"/>
                  </a:lnTo>
                  <a:lnTo>
                    <a:pt x="2190115" y="38862"/>
                  </a:lnTo>
                  <a:close/>
                </a:path>
                <a:path w="2268220" h="734060">
                  <a:moveTo>
                    <a:pt x="2241930" y="25907"/>
                  </a:moveTo>
                  <a:lnTo>
                    <a:pt x="2203069" y="25907"/>
                  </a:lnTo>
                  <a:lnTo>
                    <a:pt x="2203069" y="51815"/>
                  </a:lnTo>
                  <a:lnTo>
                    <a:pt x="2241931" y="51815"/>
                  </a:lnTo>
                  <a:lnTo>
                    <a:pt x="2267839" y="38862"/>
                  </a:lnTo>
                  <a:lnTo>
                    <a:pt x="2241930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040635" y="2880321"/>
              <a:ext cx="2426208" cy="54867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083307" y="2902458"/>
              <a:ext cx="2268220" cy="429259"/>
            </a:xfrm>
            <a:custGeom>
              <a:avLst/>
              <a:gdLst/>
              <a:ahLst/>
              <a:cxnLst/>
              <a:rect l="l" t="t" r="r" b="b"/>
              <a:pathLst>
                <a:path w="2268220" h="429260">
                  <a:moveTo>
                    <a:pt x="2190115" y="351281"/>
                  </a:moveTo>
                  <a:lnTo>
                    <a:pt x="2190115" y="429006"/>
                  </a:lnTo>
                  <a:lnTo>
                    <a:pt x="2241931" y="403098"/>
                  </a:lnTo>
                  <a:lnTo>
                    <a:pt x="2203069" y="403098"/>
                  </a:lnTo>
                  <a:lnTo>
                    <a:pt x="2203069" y="377190"/>
                  </a:lnTo>
                  <a:lnTo>
                    <a:pt x="2241931" y="377190"/>
                  </a:lnTo>
                  <a:lnTo>
                    <a:pt x="2190115" y="351281"/>
                  </a:lnTo>
                  <a:close/>
                </a:path>
                <a:path w="2268220" h="429260">
                  <a:moveTo>
                    <a:pt x="25908" y="0"/>
                  </a:moveTo>
                  <a:lnTo>
                    <a:pt x="0" y="0"/>
                  </a:lnTo>
                  <a:lnTo>
                    <a:pt x="0" y="397256"/>
                  </a:lnTo>
                  <a:lnTo>
                    <a:pt x="5842" y="403098"/>
                  </a:lnTo>
                  <a:lnTo>
                    <a:pt x="2190115" y="403098"/>
                  </a:lnTo>
                  <a:lnTo>
                    <a:pt x="2190115" y="390144"/>
                  </a:lnTo>
                  <a:lnTo>
                    <a:pt x="25908" y="390144"/>
                  </a:lnTo>
                  <a:lnTo>
                    <a:pt x="12954" y="377190"/>
                  </a:lnTo>
                  <a:lnTo>
                    <a:pt x="25908" y="377190"/>
                  </a:lnTo>
                  <a:lnTo>
                    <a:pt x="25908" y="0"/>
                  </a:lnTo>
                  <a:close/>
                </a:path>
                <a:path w="2268220" h="429260">
                  <a:moveTo>
                    <a:pt x="2241931" y="377190"/>
                  </a:moveTo>
                  <a:lnTo>
                    <a:pt x="2203069" y="377190"/>
                  </a:lnTo>
                  <a:lnTo>
                    <a:pt x="2203069" y="403098"/>
                  </a:lnTo>
                  <a:lnTo>
                    <a:pt x="2241931" y="403098"/>
                  </a:lnTo>
                  <a:lnTo>
                    <a:pt x="2267839" y="390144"/>
                  </a:lnTo>
                  <a:lnTo>
                    <a:pt x="2241931" y="377190"/>
                  </a:lnTo>
                  <a:close/>
                </a:path>
                <a:path w="2268220" h="429260">
                  <a:moveTo>
                    <a:pt x="25908" y="377190"/>
                  </a:moveTo>
                  <a:lnTo>
                    <a:pt x="12954" y="377190"/>
                  </a:lnTo>
                  <a:lnTo>
                    <a:pt x="25908" y="390144"/>
                  </a:lnTo>
                  <a:lnTo>
                    <a:pt x="25908" y="377190"/>
                  </a:lnTo>
                  <a:close/>
                </a:path>
                <a:path w="2268220" h="429260">
                  <a:moveTo>
                    <a:pt x="2190115" y="377190"/>
                  </a:moveTo>
                  <a:lnTo>
                    <a:pt x="25908" y="377190"/>
                  </a:lnTo>
                  <a:lnTo>
                    <a:pt x="25908" y="390144"/>
                  </a:lnTo>
                  <a:lnTo>
                    <a:pt x="2190115" y="390144"/>
                  </a:lnTo>
                  <a:lnTo>
                    <a:pt x="2190115" y="37719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774691" y="1484414"/>
              <a:ext cx="2191512" cy="237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18125" y="1546859"/>
              <a:ext cx="2032000" cy="78105"/>
            </a:xfrm>
            <a:custGeom>
              <a:avLst/>
              <a:gdLst/>
              <a:ahLst/>
              <a:cxnLst/>
              <a:rect l="l" t="t" r="r" b="b"/>
              <a:pathLst>
                <a:path w="2032000" h="78105">
                  <a:moveTo>
                    <a:pt x="1954149" y="0"/>
                  </a:moveTo>
                  <a:lnTo>
                    <a:pt x="1954149" y="77724"/>
                  </a:lnTo>
                  <a:lnTo>
                    <a:pt x="2005965" y="51815"/>
                  </a:lnTo>
                  <a:lnTo>
                    <a:pt x="1967102" y="51815"/>
                  </a:lnTo>
                  <a:lnTo>
                    <a:pt x="1967102" y="25907"/>
                  </a:lnTo>
                  <a:lnTo>
                    <a:pt x="2005964" y="25907"/>
                  </a:lnTo>
                  <a:lnTo>
                    <a:pt x="1954149" y="0"/>
                  </a:lnTo>
                  <a:close/>
                </a:path>
                <a:path w="2032000" h="78105">
                  <a:moveTo>
                    <a:pt x="1954149" y="25907"/>
                  </a:moveTo>
                  <a:lnTo>
                    <a:pt x="0" y="25907"/>
                  </a:lnTo>
                  <a:lnTo>
                    <a:pt x="0" y="51815"/>
                  </a:lnTo>
                  <a:lnTo>
                    <a:pt x="1954149" y="51815"/>
                  </a:lnTo>
                  <a:lnTo>
                    <a:pt x="1954149" y="25907"/>
                  </a:lnTo>
                  <a:close/>
                </a:path>
                <a:path w="2032000" h="78105">
                  <a:moveTo>
                    <a:pt x="2005964" y="25907"/>
                  </a:moveTo>
                  <a:lnTo>
                    <a:pt x="1967102" y="25907"/>
                  </a:lnTo>
                  <a:lnTo>
                    <a:pt x="1967102" y="51815"/>
                  </a:lnTo>
                  <a:lnTo>
                    <a:pt x="2005965" y="51815"/>
                  </a:lnTo>
                  <a:lnTo>
                    <a:pt x="2031873" y="38862"/>
                  </a:lnTo>
                  <a:lnTo>
                    <a:pt x="2005964" y="25907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74691" y="3191294"/>
              <a:ext cx="2098548" cy="23783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18125" y="3253740"/>
              <a:ext cx="1938655" cy="78105"/>
            </a:xfrm>
            <a:custGeom>
              <a:avLst/>
              <a:gdLst/>
              <a:ahLst/>
              <a:cxnLst/>
              <a:rect l="l" t="t" r="r" b="b"/>
              <a:pathLst>
                <a:path w="1938654" h="78104">
                  <a:moveTo>
                    <a:pt x="1860803" y="0"/>
                  </a:moveTo>
                  <a:lnTo>
                    <a:pt x="1860803" y="77724"/>
                  </a:lnTo>
                  <a:lnTo>
                    <a:pt x="1912620" y="51816"/>
                  </a:lnTo>
                  <a:lnTo>
                    <a:pt x="1873757" y="51816"/>
                  </a:lnTo>
                  <a:lnTo>
                    <a:pt x="1873757" y="25908"/>
                  </a:lnTo>
                  <a:lnTo>
                    <a:pt x="1912620" y="25908"/>
                  </a:lnTo>
                  <a:lnTo>
                    <a:pt x="1860803" y="0"/>
                  </a:lnTo>
                  <a:close/>
                </a:path>
                <a:path w="1938654" h="78104">
                  <a:moveTo>
                    <a:pt x="1860803" y="25908"/>
                  </a:moveTo>
                  <a:lnTo>
                    <a:pt x="0" y="25908"/>
                  </a:lnTo>
                  <a:lnTo>
                    <a:pt x="0" y="51816"/>
                  </a:lnTo>
                  <a:lnTo>
                    <a:pt x="1860803" y="51816"/>
                  </a:lnTo>
                  <a:lnTo>
                    <a:pt x="1860803" y="25908"/>
                  </a:lnTo>
                  <a:close/>
                </a:path>
                <a:path w="1938654" h="78104">
                  <a:moveTo>
                    <a:pt x="1912620" y="25908"/>
                  </a:moveTo>
                  <a:lnTo>
                    <a:pt x="1873757" y="25908"/>
                  </a:lnTo>
                  <a:lnTo>
                    <a:pt x="1873757" y="51816"/>
                  </a:lnTo>
                  <a:lnTo>
                    <a:pt x="1912620" y="51816"/>
                  </a:lnTo>
                  <a:lnTo>
                    <a:pt x="1938527" y="38862"/>
                  </a:lnTo>
                  <a:lnTo>
                    <a:pt x="1912620" y="25908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54837" y="3440938"/>
            <a:ext cx="313944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Source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needs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800" spc="-3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tracking 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successful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posting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both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regions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5290565" y="2138298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290565" y="4129227"/>
            <a:ext cx="94615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5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6143625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1254125" algn="l"/>
                <a:tab pos="1374140" algn="l"/>
                <a:tab pos="2759075" algn="l"/>
                <a:tab pos="5345430" algn="l"/>
              </a:tabLst>
            </a:pPr>
            <a:r>
              <a:rPr dirty="0" sz="2800" spc="295">
                <a:solidFill>
                  <a:srgbClr val="FFFFFF"/>
                </a:solidFill>
              </a:rPr>
              <a:t>G</a:t>
            </a:r>
            <a:r>
              <a:rPr dirty="0" sz="2800" spc="160">
                <a:solidFill>
                  <a:srgbClr val="FFFFFF"/>
                </a:solidFill>
              </a:rPr>
              <a:t>l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0">
                <a:solidFill>
                  <a:srgbClr val="FFFFFF"/>
                </a:solidFill>
              </a:rPr>
              <a:t>b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-130">
                <a:solidFill>
                  <a:srgbClr val="FFFFFF"/>
                </a:solidFill>
              </a:rPr>
              <a:t>l</a:t>
            </a:r>
            <a:r>
              <a:rPr dirty="0" sz="2800">
                <a:solidFill>
                  <a:srgbClr val="FFFFFF"/>
                </a:solidFill>
              </a:rPr>
              <a:t>		</a:t>
            </a:r>
            <a:r>
              <a:rPr dirty="0" sz="2800" spc="215">
                <a:solidFill>
                  <a:srgbClr val="FFFFFF"/>
                </a:solidFill>
              </a:rPr>
              <a:t>T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245">
                <a:solidFill>
                  <a:srgbClr val="FFFFFF"/>
                </a:solidFill>
              </a:rPr>
              <a:t>ff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-125">
                <a:solidFill>
                  <a:srgbClr val="FFFFFF"/>
                </a:solidFill>
              </a:rPr>
              <a:t>c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595">
                <a:solidFill>
                  <a:srgbClr val="FFFFFF"/>
                </a:solidFill>
              </a:rPr>
              <a:t>M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240">
                <a:solidFill>
                  <a:srgbClr val="FFFFFF"/>
                </a:solidFill>
              </a:rPr>
              <a:t>a</a:t>
            </a:r>
            <a:r>
              <a:rPr dirty="0" sz="2800" spc="470">
                <a:solidFill>
                  <a:srgbClr val="FFFFFF"/>
                </a:solidFill>
              </a:rPr>
              <a:t>g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405">
                <a:solidFill>
                  <a:srgbClr val="FFFFFF"/>
                </a:solidFill>
              </a:rPr>
              <a:t>m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-100">
                <a:solidFill>
                  <a:srgbClr val="FFFFFF"/>
                </a:solidFill>
              </a:rPr>
              <a:t>t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290">
                <a:solidFill>
                  <a:srgbClr val="FFFFFF"/>
                </a:solidFill>
              </a:rPr>
              <a:t>w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40">
                <a:solidFill>
                  <a:srgbClr val="FFFFFF"/>
                </a:solidFill>
              </a:rPr>
              <a:t>h  </a:t>
            </a:r>
            <a:r>
              <a:rPr dirty="0" sz="2800" spc="225">
                <a:solidFill>
                  <a:srgbClr val="FFFFFF"/>
                </a:solidFill>
              </a:rPr>
              <a:t>Route	</a:t>
            </a:r>
            <a:r>
              <a:rPr dirty="0" sz="2800" spc="320">
                <a:solidFill>
                  <a:srgbClr val="FFFFFF"/>
                </a:solidFill>
              </a:rPr>
              <a:t>53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26282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15"/>
              <a:t>Global</a:t>
            </a:r>
            <a:r>
              <a:rPr dirty="0" sz="2800" spc="140"/>
              <a:t> </a:t>
            </a:r>
            <a:r>
              <a:rPr dirty="0" sz="2800" spc="170"/>
              <a:t>service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9506" y="1021460"/>
            <a:ext cx="745299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balancers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and/or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across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regions  globally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9050" y="1521713"/>
            <a:ext cx="1313815" cy="1120140"/>
          </a:xfrm>
          <a:custGeom>
            <a:avLst/>
            <a:gdLst/>
            <a:ahLst/>
            <a:cxnLst/>
            <a:rect l="l" t="t" r="r" b="b"/>
            <a:pathLst>
              <a:path w="1313814" h="1120139">
                <a:moveTo>
                  <a:pt x="0" y="109982"/>
                </a:moveTo>
                <a:lnTo>
                  <a:pt x="8647" y="67186"/>
                </a:lnTo>
                <a:lnTo>
                  <a:pt x="32226" y="32226"/>
                </a:lnTo>
                <a:lnTo>
                  <a:pt x="67186" y="8647"/>
                </a:lnTo>
                <a:lnTo>
                  <a:pt x="109982" y="0"/>
                </a:lnTo>
                <a:lnTo>
                  <a:pt x="1203705" y="0"/>
                </a:lnTo>
                <a:lnTo>
                  <a:pt x="1246501" y="8647"/>
                </a:lnTo>
                <a:lnTo>
                  <a:pt x="1281461" y="32226"/>
                </a:lnTo>
                <a:lnTo>
                  <a:pt x="1305040" y="67186"/>
                </a:lnTo>
                <a:lnTo>
                  <a:pt x="1313688" y="109982"/>
                </a:lnTo>
                <a:lnTo>
                  <a:pt x="1313688" y="1010158"/>
                </a:lnTo>
                <a:lnTo>
                  <a:pt x="1305040" y="1052953"/>
                </a:lnTo>
                <a:lnTo>
                  <a:pt x="1281461" y="1087913"/>
                </a:lnTo>
                <a:lnTo>
                  <a:pt x="1246501" y="1111492"/>
                </a:lnTo>
                <a:lnTo>
                  <a:pt x="1203705" y="1120140"/>
                </a:lnTo>
                <a:lnTo>
                  <a:pt x="109982" y="1120140"/>
                </a:lnTo>
                <a:lnTo>
                  <a:pt x="67186" y="1111492"/>
                </a:lnTo>
                <a:lnTo>
                  <a:pt x="32226" y="1087913"/>
                </a:lnTo>
                <a:lnTo>
                  <a:pt x="8647" y="1052953"/>
                </a:lnTo>
                <a:lnTo>
                  <a:pt x="0" y="1010158"/>
                </a:lnTo>
                <a:lnTo>
                  <a:pt x="0" y="109982"/>
                </a:lnTo>
                <a:close/>
              </a:path>
            </a:pathLst>
          </a:custGeom>
          <a:ln w="19812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292346" y="2499182"/>
            <a:ext cx="40132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dirty="0" sz="6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6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37097" y="2978657"/>
            <a:ext cx="1313815" cy="1118870"/>
          </a:xfrm>
          <a:custGeom>
            <a:avLst/>
            <a:gdLst/>
            <a:ahLst/>
            <a:cxnLst/>
            <a:rect l="l" t="t" r="r" b="b"/>
            <a:pathLst>
              <a:path w="1313815" h="1118870">
                <a:moveTo>
                  <a:pt x="0" y="109855"/>
                </a:moveTo>
                <a:lnTo>
                  <a:pt x="8628" y="67079"/>
                </a:lnTo>
                <a:lnTo>
                  <a:pt x="32162" y="32162"/>
                </a:lnTo>
                <a:lnTo>
                  <a:pt x="67079" y="8628"/>
                </a:lnTo>
                <a:lnTo>
                  <a:pt x="109854" y="0"/>
                </a:lnTo>
                <a:lnTo>
                  <a:pt x="1203832" y="0"/>
                </a:lnTo>
                <a:lnTo>
                  <a:pt x="1246608" y="8628"/>
                </a:lnTo>
                <a:lnTo>
                  <a:pt x="1281525" y="32162"/>
                </a:lnTo>
                <a:lnTo>
                  <a:pt x="1305059" y="67079"/>
                </a:lnTo>
                <a:lnTo>
                  <a:pt x="1313687" y="109855"/>
                </a:lnTo>
                <a:lnTo>
                  <a:pt x="1313687" y="1008786"/>
                </a:lnTo>
                <a:lnTo>
                  <a:pt x="1305059" y="1051536"/>
                </a:lnTo>
                <a:lnTo>
                  <a:pt x="1281525" y="1086446"/>
                </a:lnTo>
                <a:lnTo>
                  <a:pt x="1246608" y="1109984"/>
                </a:lnTo>
                <a:lnTo>
                  <a:pt x="1203832" y="1118616"/>
                </a:lnTo>
                <a:lnTo>
                  <a:pt x="109854" y="1118616"/>
                </a:lnTo>
                <a:lnTo>
                  <a:pt x="67079" y="1109984"/>
                </a:lnTo>
                <a:lnTo>
                  <a:pt x="32162" y="1086446"/>
                </a:lnTo>
                <a:lnTo>
                  <a:pt x="8628" y="1051536"/>
                </a:lnTo>
                <a:lnTo>
                  <a:pt x="0" y="1008786"/>
                </a:lnTo>
                <a:lnTo>
                  <a:pt x="0" y="109855"/>
                </a:lnTo>
                <a:close/>
              </a:path>
            </a:pathLst>
          </a:custGeom>
          <a:ln w="19811">
            <a:solidFill>
              <a:srgbClr val="FFFFFF"/>
            </a:solidFill>
            <a:prstDash val="sysDot"/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1199133" y="1776983"/>
            <a:ext cx="3498215" cy="3237230"/>
            <a:chOff x="1199133" y="1776983"/>
            <a:chExt cx="3498215" cy="3237230"/>
          </a:xfrm>
        </p:grpSpPr>
        <p:sp>
          <p:nvSpPr>
            <p:cNvPr id="9" name="object 9"/>
            <p:cNvSpPr/>
            <p:nvPr/>
          </p:nvSpPr>
          <p:spPr>
            <a:xfrm>
              <a:off x="4273295" y="1776983"/>
              <a:ext cx="423672" cy="507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09293" y="3885438"/>
              <a:ext cx="1313815" cy="1118870"/>
            </a:xfrm>
            <a:custGeom>
              <a:avLst/>
              <a:gdLst/>
              <a:ahLst/>
              <a:cxnLst/>
              <a:rect l="l" t="t" r="r" b="b"/>
              <a:pathLst>
                <a:path w="1313814" h="1118870">
                  <a:moveTo>
                    <a:pt x="0" y="109829"/>
                  </a:moveTo>
                  <a:lnTo>
                    <a:pt x="8631" y="67079"/>
                  </a:lnTo>
                  <a:lnTo>
                    <a:pt x="32172" y="32169"/>
                  </a:lnTo>
                  <a:lnTo>
                    <a:pt x="67090" y="8631"/>
                  </a:lnTo>
                  <a:lnTo>
                    <a:pt x="109855" y="0"/>
                  </a:lnTo>
                  <a:lnTo>
                    <a:pt x="1203833" y="0"/>
                  </a:lnTo>
                  <a:lnTo>
                    <a:pt x="1246608" y="8631"/>
                  </a:lnTo>
                  <a:lnTo>
                    <a:pt x="1281525" y="32169"/>
                  </a:lnTo>
                  <a:lnTo>
                    <a:pt x="1305059" y="67079"/>
                  </a:lnTo>
                  <a:lnTo>
                    <a:pt x="1313688" y="109829"/>
                  </a:lnTo>
                  <a:lnTo>
                    <a:pt x="1313688" y="1008786"/>
                  </a:lnTo>
                  <a:lnTo>
                    <a:pt x="1305059" y="1051536"/>
                  </a:lnTo>
                  <a:lnTo>
                    <a:pt x="1281525" y="1086446"/>
                  </a:lnTo>
                  <a:lnTo>
                    <a:pt x="1246608" y="1109984"/>
                  </a:lnTo>
                  <a:lnTo>
                    <a:pt x="1203833" y="1118616"/>
                  </a:lnTo>
                  <a:lnTo>
                    <a:pt x="109855" y="1118616"/>
                  </a:lnTo>
                  <a:lnTo>
                    <a:pt x="67090" y="1109984"/>
                  </a:lnTo>
                  <a:lnTo>
                    <a:pt x="32172" y="1086446"/>
                  </a:lnTo>
                  <a:lnTo>
                    <a:pt x="8631" y="1051536"/>
                  </a:lnTo>
                  <a:lnTo>
                    <a:pt x="0" y="1008786"/>
                  </a:lnTo>
                  <a:lnTo>
                    <a:pt x="0" y="109829"/>
                  </a:lnTo>
                  <a:close/>
                </a:path>
              </a:pathLst>
            </a:custGeom>
            <a:ln w="19812">
              <a:solidFill>
                <a:srgbClr val="FFFFFF"/>
              </a:solidFill>
              <a:prstDash val="sysDot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199378" y="3956405"/>
            <a:ext cx="4013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dirty="0" sz="6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6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81344" y="3233927"/>
            <a:ext cx="423672" cy="5074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71066" y="4762906"/>
            <a:ext cx="401320" cy="128270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650" spc="5" b="1">
                <a:solidFill>
                  <a:srgbClr val="FFFFFF"/>
                </a:solidFill>
                <a:latin typeface="Arial"/>
                <a:cs typeface="Arial"/>
              </a:rPr>
              <a:t>Region</a:t>
            </a:r>
            <a:r>
              <a:rPr dirty="0" sz="65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50" spc="15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6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07920" y="1819655"/>
            <a:ext cx="548640" cy="548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1653539" y="2641092"/>
            <a:ext cx="3803015" cy="1906905"/>
            <a:chOff x="1653539" y="2641092"/>
            <a:chExt cx="3803015" cy="1906905"/>
          </a:xfrm>
        </p:grpSpPr>
        <p:sp>
          <p:nvSpPr>
            <p:cNvPr id="16" name="object 16"/>
            <p:cNvSpPr/>
            <p:nvPr/>
          </p:nvSpPr>
          <p:spPr>
            <a:xfrm>
              <a:off x="3102863" y="2641092"/>
              <a:ext cx="1549908" cy="154990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563617" y="3900678"/>
              <a:ext cx="485140" cy="521970"/>
            </a:xfrm>
            <a:custGeom>
              <a:avLst/>
              <a:gdLst/>
              <a:ahLst/>
              <a:cxnLst/>
              <a:rect l="l" t="t" r="r" b="b"/>
              <a:pathLst>
                <a:path w="485139" h="521970">
                  <a:moveTo>
                    <a:pt x="91560" y="70995"/>
                  </a:moveTo>
                  <a:lnTo>
                    <a:pt x="63615" y="96864"/>
                  </a:lnTo>
                  <a:lnTo>
                    <a:pt x="456692" y="521957"/>
                  </a:lnTo>
                  <a:lnTo>
                    <a:pt x="484759" y="496087"/>
                  </a:lnTo>
                  <a:lnTo>
                    <a:pt x="91560" y="70995"/>
                  </a:lnTo>
                  <a:close/>
                </a:path>
                <a:path w="485139" h="521970">
                  <a:moveTo>
                    <a:pt x="0" y="0"/>
                  </a:moveTo>
                  <a:lnTo>
                    <a:pt x="35687" y="122720"/>
                  </a:lnTo>
                  <a:lnTo>
                    <a:pt x="63615" y="96864"/>
                  </a:lnTo>
                  <a:lnTo>
                    <a:pt x="50673" y="82867"/>
                  </a:lnTo>
                  <a:lnTo>
                    <a:pt x="78612" y="56997"/>
                  </a:lnTo>
                  <a:lnTo>
                    <a:pt x="106680" y="56997"/>
                  </a:lnTo>
                  <a:lnTo>
                    <a:pt x="119507" y="45123"/>
                  </a:lnTo>
                  <a:lnTo>
                    <a:pt x="0" y="0"/>
                  </a:lnTo>
                  <a:close/>
                </a:path>
                <a:path w="485139" h="521970">
                  <a:moveTo>
                    <a:pt x="78612" y="56997"/>
                  </a:moveTo>
                  <a:lnTo>
                    <a:pt x="50673" y="82867"/>
                  </a:lnTo>
                  <a:lnTo>
                    <a:pt x="63615" y="96864"/>
                  </a:lnTo>
                  <a:lnTo>
                    <a:pt x="91560" y="70995"/>
                  </a:lnTo>
                  <a:lnTo>
                    <a:pt x="78612" y="56997"/>
                  </a:lnTo>
                  <a:close/>
                </a:path>
                <a:path w="485139" h="521970">
                  <a:moveTo>
                    <a:pt x="106680" y="56997"/>
                  </a:moveTo>
                  <a:lnTo>
                    <a:pt x="78612" y="56997"/>
                  </a:lnTo>
                  <a:lnTo>
                    <a:pt x="91560" y="70995"/>
                  </a:lnTo>
                  <a:lnTo>
                    <a:pt x="106680" y="56997"/>
                  </a:lnTo>
                  <a:close/>
                </a:path>
              </a:pathLst>
            </a:custGeom>
            <a:solidFill>
              <a:srgbClr val="FF9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091051" y="2758312"/>
              <a:ext cx="1365885" cy="899160"/>
            </a:xfrm>
            <a:custGeom>
              <a:avLst/>
              <a:gdLst/>
              <a:ahLst/>
              <a:cxnLst/>
              <a:rect l="l" t="t" r="r" b="b"/>
              <a:pathLst>
                <a:path w="1365885" h="899160">
                  <a:moveTo>
                    <a:pt x="425323" y="5461"/>
                  </a:moveTo>
                  <a:lnTo>
                    <a:pt x="297688" y="0"/>
                  </a:lnTo>
                  <a:lnTo>
                    <a:pt x="313283" y="34861"/>
                  </a:lnTo>
                  <a:lnTo>
                    <a:pt x="0" y="175260"/>
                  </a:lnTo>
                  <a:lnTo>
                    <a:pt x="15494" y="209931"/>
                  </a:lnTo>
                  <a:lnTo>
                    <a:pt x="328853" y="69621"/>
                  </a:lnTo>
                  <a:lnTo>
                    <a:pt x="344424" y="104394"/>
                  </a:lnTo>
                  <a:lnTo>
                    <a:pt x="407657" y="27051"/>
                  </a:lnTo>
                  <a:lnTo>
                    <a:pt x="425323" y="5461"/>
                  </a:lnTo>
                  <a:close/>
                </a:path>
                <a:path w="1365885" h="899160">
                  <a:moveTo>
                    <a:pt x="1329601" y="861314"/>
                  </a:moveTo>
                  <a:lnTo>
                    <a:pt x="1269873" y="861314"/>
                  </a:lnTo>
                  <a:lnTo>
                    <a:pt x="1250848" y="861314"/>
                  </a:lnTo>
                  <a:lnTo>
                    <a:pt x="1250061" y="899033"/>
                  </a:lnTo>
                  <a:lnTo>
                    <a:pt x="1329601" y="861314"/>
                  </a:lnTo>
                  <a:close/>
                </a:path>
                <a:path w="1365885" h="899160">
                  <a:moveTo>
                    <a:pt x="1365504" y="844296"/>
                  </a:moveTo>
                  <a:lnTo>
                    <a:pt x="1252474" y="784733"/>
                  </a:lnTo>
                  <a:lnTo>
                    <a:pt x="1251661" y="822820"/>
                  </a:lnTo>
                  <a:lnTo>
                    <a:pt x="607060" y="809371"/>
                  </a:lnTo>
                  <a:lnTo>
                    <a:pt x="606298" y="847471"/>
                  </a:lnTo>
                  <a:lnTo>
                    <a:pt x="1250861" y="860920"/>
                  </a:lnTo>
                  <a:lnTo>
                    <a:pt x="1269873" y="860920"/>
                  </a:lnTo>
                  <a:lnTo>
                    <a:pt x="1330439" y="860920"/>
                  </a:lnTo>
                  <a:lnTo>
                    <a:pt x="1365504" y="844296"/>
                  </a:lnTo>
                  <a:close/>
                </a:path>
              </a:pathLst>
            </a:custGeom>
            <a:solidFill>
              <a:srgbClr val="008AB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53539" y="4040124"/>
              <a:ext cx="423672" cy="5074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507741" y="3855339"/>
              <a:ext cx="619760" cy="257810"/>
            </a:xfrm>
            <a:custGeom>
              <a:avLst/>
              <a:gdLst/>
              <a:ahLst/>
              <a:cxnLst/>
              <a:rect l="l" t="t" r="r" b="b"/>
              <a:pathLst>
                <a:path w="619760" h="257810">
                  <a:moveTo>
                    <a:pt x="87502" y="150329"/>
                  </a:moveTo>
                  <a:lnTo>
                    <a:pt x="0" y="243446"/>
                  </a:lnTo>
                  <a:lnTo>
                    <a:pt x="127000" y="257594"/>
                  </a:lnTo>
                  <a:lnTo>
                    <a:pt x="116258" y="228422"/>
                  </a:lnTo>
                  <a:lnTo>
                    <a:pt x="96012" y="228422"/>
                  </a:lnTo>
                  <a:lnTo>
                    <a:pt x="82803" y="192671"/>
                  </a:lnTo>
                  <a:lnTo>
                    <a:pt x="100672" y="186093"/>
                  </a:lnTo>
                  <a:lnTo>
                    <a:pt x="87502" y="150329"/>
                  </a:lnTo>
                  <a:close/>
                </a:path>
                <a:path w="619760" h="257810">
                  <a:moveTo>
                    <a:pt x="100672" y="186093"/>
                  </a:moveTo>
                  <a:lnTo>
                    <a:pt x="82803" y="192671"/>
                  </a:lnTo>
                  <a:lnTo>
                    <a:pt x="96012" y="228422"/>
                  </a:lnTo>
                  <a:lnTo>
                    <a:pt x="113841" y="221859"/>
                  </a:lnTo>
                  <a:lnTo>
                    <a:pt x="100672" y="186093"/>
                  </a:lnTo>
                  <a:close/>
                </a:path>
                <a:path w="619760" h="257810">
                  <a:moveTo>
                    <a:pt x="113841" y="221859"/>
                  </a:moveTo>
                  <a:lnTo>
                    <a:pt x="96012" y="228422"/>
                  </a:lnTo>
                  <a:lnTo>
                    <a:pt x="116258" y="228422"/>
                  </a:lnTo>
                  <a:lnTo>
                    <a:pt x="113841" y="221859"/>
                  </a:lnTo>
                  <a:close/>
                </a:path>
                <a:path w="619760" h="257810">
                  <a:moveTo>
                    <a:pt x="606170" y="0"/>
                  </a:moveTo>
                  <a:lnTo>
                    <a:pt x="100672" y="186093"/>
                  </a:lnTo>
                  <a:lnTo>
                    <a:pt x="113841" y="221859"/>
                  </a:lnTo>
                  <a:lnTo>
                    <a:pt x="619378" y="35788"/>
                  </a:lnTo>
                  <a:lnTo>
                    <a:pt x="606170" y="0"/>
                  </a:lnTo>
                  <a:close/>
                </a:path>
              </a:pathLst>
            </a:custGeom>
            <a:solidFill>
              <a:srgbClr val="008AB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2263901" y="2429383"/>
            <a:ext cx="80772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User for Region</a:t>
            </a:r>
            <a:r>
              <a:rPr dirty="0" sz="750" spc="-114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A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52372" y="2816351"/>
            <a:ext cx="548640" cy="548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345819" y="3397122"/>
            <a:ext cx="785495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User for Region</a:t>
            </a:r>
            <a:r>
              <a:rPr dirty="0" sz="7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C</a:t>
            </a:r>
            <a:endParaRPr sz="7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41976" y="4288535"/>
            <a:ext cx="548639" cy="548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065267" y="4943347"/>
            <a:ext cx="779780" cy="1409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User for Region</a:t>
            </a:r>
            <a:r>
              <a:rPr dirty="0" sz="750" spc="-1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750">
                <a:solidFill>
                  <a:srgbClr val="FFFFFF"/>
                </a:solidFill>
                <a:latin typeface="Arial"/>
                <a:cs typeface="Arial"/>
              </a:rPr>
              <a:t>B</a:t>
            </a:r>
            <a:endParaRPr sz="7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944495" y="2339720"/>
            <a:ext cx="574675" cy="529590"/>
          </a:xfrm>
          <a:custGeom>
            <a:avLst/>
            <a:gdLst/>
            <a:ahLst/>
            <a:cxnLst/>
            <a:rect l="l" t="t" r="r" b="b"/>
            <a:pathLst>
              <a:path w="574675" h="529589">
                <a:moveTo>
                  <a:pt x="477192" y="466031"/>
                </a:moveTo>
                <a:lnTo>
                  <a:pt x="451357" y="494156"/>
                </a:lnTo>
                <a:lnTo>
                  <a:pt x="574294" y="529336"/>
                </a:lnTo>
                <a:lnTo>
                  <a:pt x="555038" y="478917"/>
                </a:lnTo>
                <a:lnTo>
                  <a:pt x="491235" y="478917"/>
                </a:lnTo>
                <a:lnTo>
                  <a:pt x="477192" y="466031"/>
                </a:lnTo>
                <a:close/>
              </a:path>
              <a:path w="574675" h="529589">
                <a:moveTo>
                  <a:pt x="502973" y="437964"/>
                </a:moveTo>
                <a:lnTo>
                  <a:pt x="477192" y="466031"/>
                </a:lnTo>
                <a:lnTo>
                  <a:pt x="491235" y="478917"/>
                </a:lnTo>
                <a:lnTo>
                  <a:pt x="517017" y="450850"/>
                </a:lnTo>
                <a:lnTo>
                  <a:pt x="502973" y="437964"/>
                </a:lnTo>
                <a:close/>
              </a:path>
              <a:path w="574675" h="529589">
                <a:moveTo>
                  <a:pt x="528701" y="409956"/>
                </a:moveTo>
                <a:lnTo>
                  <a:pt x="502973" y="437964"/>
                </a:lnTo>
                <a:lnTo>
                  <a:pt x="517017" y="450850"/>
                </a:lnTo>
                <a:lnTo>
                  <a:pt x="491235" y="478917"/>
                </a:lnTo>
                <a:lnTo>
                  <a:pt x="555038" y="478917"/>
                </a:lnTo>
                <a:lnTo>
                  <a:pt x="528701" y="409956"/>
                </a:lnTo>
                <a:close/>
              </a:path>
              <a:path w="574675" h="529589">
                <a:moveTo>
                  <a:pt x="25654" y="0"/>
                </a:moveTo>
                <a:lnTo>
                  <a:pt x="0" y="28193"/>
                </a:lnTo>
                <a:lnTo>
                  <a:pt x="477192" y="466031"/>
                </a:lnTo>
                <a:lnTo>
                  <a:pt x="502973" y="437964"/>
                </a:lnTo>
                <a:lnTo>
                  <a:pt x="25654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042160" y="3199638"/>
            <a:ext cx="945515" cy="317500"/>
          </a:xfrm>
          <a:custGeom>
            <a:avLst/>
            <a:gdLst/>
            <a:ahLst/>
            <a:cxnLst/>
            <a:rect l="l" t="t" r="r" b="b"/>
            <a:pathLst>
              <a:path w="945514" h="317500">
                <a:moveTo>
                  <a:pt x="830023" y="280985"/>
                </a:moveTo>
                <a:lnTo>
                  <a:pt x="819276" y="317500"/>
                </a:lnTo>
                <a:lnTo>
                  <a:pt x="945133" y="295020"/>
                </a:lnTo>
                <a:lnTo>
                  <a:pt x="935855" y="286385"/>
                </a:lnTo>
                <a:lnTo>
                  <a:pt x="848359" y="286385"/>
                </a:lnTo>
                <a:lnTo>
                  <a:pt x="830023" y="280985"/>
                </a:lnTo>
                <a:close/>
              </a:path>
              <a:path w="945514" h="317500">
                <a:moveTo>
                  <a:pt x="840791" y="244402"/>
                </a:moveTo>
                <a:lnTo>
                  <a:pt x="830023" y="280985"/>
                </a:lnTo>
                <a:lnTo>
                  <a:pt x="848359" y="286385"/>
                </a:lnTo>
                <a:lnTo>
                  <a:pt x="859154" y="249809"/>
                </a:lnTo>
                <a:lnTo>
                  <a:pt x="840791" y="244402"/>
                </a:lnTo>
                <a:close/>
              </a:path>
              <a:path w="945514" h="317500">
                <a:moveTo>
                  <a:pt x="851534" y="207899"/>
                </a:moveTo>
                <a:lnTo>
                  <a:pt x="840791" y="244402"/>
                </a:lnTo>
                <a:lnTo>
                  <a:pt x="859154" y="249809"/>
                </a:lnTo>
                <a:lnTo>
                  <a:pt x="848359" y="286385"/>
                </a:lnTo>
                <a:lnTo>
                  <a:pt x="935855" y="286385"/>
                </a:lnTo>
                <a:lnTo>
                  <a:pt x="851534" y="207899"/>
                </a:lnTo>
                <a:close/>
              </a:path>
              <a:path w="945514" h="317500">
                <a:moveTo>
                  <a:pt x="10667" y="0"/>
                </a:moveTo>
                <a:lnTo>
                  <a:pt x="0" y="36575"/>
                </a:lnTo>
                <a:lnTo>
                  <a:pt x="830023" y="280985"/>
                </a:lnTo>
                <a:lnTo>
                  <a:pt x="840791" y="244402"/>
                </a:lnTo>
                <a:lnTo>
                  <a:pt x="10667" y="0"/>
                </a:lnTo>
                <a:close/>
              </a:path>
            </a:pathLst>
          </a:custGeom>
          <a:solidFill>
            <a:srgbClr val="FF93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42710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55"/>
              <a:t>Traffic </a:t>
            </a:r>
            <a:r>
              <a:rPr dirty="0" sz="2800" spc="-55"/>
              <a:t>f </a:t>
            </a:r>
            <a:r>
              <a:rPr dirty="0" sz="2800" spc="95"/>
              <a:t>low:</a:t>
            </a:r>
            <a:r>
              <a:rPr dirty="0" sz="2800" spc="-220"/>
              <a:t> </a:t>
            </a:r>
            <a:r>
              <a:rPr dirty="0" sz="2800" spc="254"/>
              <a:t>endpoints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9506" y="948308"/>
            <a:ext cx="7811770" cy="2220595"/>
          </a:xfrm>
          <a:prstGeom prst="rect">
            <a:avLst/>
          </a:prstGeom>
        </p:spPr>
        <p:txBody>
          <a:bodyPr wrap="square" lIns="0" tIns="85725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Hybrid/low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level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infrastructure: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IP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address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5">
                <a:solidFill>
                  <a:srgbClr val="FFFFFF"/>
                </a:solidFill>
                <a:latin typeface="Trebuchet MS"/>
                <a:cs typeface="Trebuchet MS"/>
              </a:rPr>
              <a:t>CNAME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ELB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Classic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r>
              <a:rPr dirty="0" sz="24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30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r>
              <a:rPr dirty="0" sz="24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Load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80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2400" spc="180">
                <a:solidFill>
                  <a:srgbClr val="FFFFFF"/>
                </a:solidFill>
                <a:latin typeface="Trebuchet MS"/>
                <a:cs typeface="Trebuchet MS"/>
              </a:rPr>
              <a:t>S3</a:t>
            </a:r>
            <a:r>
              <a:rPr dirty="0" sz="2400" spc="-2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website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Amazon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CloudFront</a:t>
            </a:r>
            <a:r>
              <a:rPr dirty="0" sz="2400" spc="-3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distribution</a:t>
            </a:r>
            <a:endParaRPr sz="24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spcBef>
                <a:spcPts val="57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dirty="0" sz="2400" spc="175">
                <a:solidFill>
                  <a:srgbClr val="FFFFFF"/>
                </a:solidFill>
                <a:latin typeface="Trebuchet MS"/>
                <a:cs typeface="Trebuchet MS"/>
              </a:rPr>
              <a:t>AWS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Elastic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Beanstalk</a:t>
            </a:r>
            <a:r>
              <a:rPr dirty="0" sz="2400" spc="-4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environment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6938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7635" algn="l"/>
                <a:tab pos="2479675" algn="l"/>
                <a:tab pos="3684270" algn="l"/>
                <a:tab pos="5499735" algn="l"/>
                <a:tab pos="6033135" algn="l"/>
              </a:tabLst>
            </a:pPr>
            <a:r>
              <a:rPr dirty="0" sz="2800" spc="215"/>
              <a:t>T</a:t>
            </a:r>
            <a:r>
              <a:rPr dirty="0" sz="2800" spc="165"/>
              <a:t>r</a:t>
            </a:r>
            <a:r>
              <a:rPr dirty="0" sz="2800" spc="235"/>
              <a:t>a</a:t>
            </a:r>
            <a:r>
              <a:rPr dirty="0" sz="2800" spc="240"/>
              <a:t>ff</a:t>
            </a:r>
            <a:r>
              <a:rPr dirty="0" sz="2800" spc="105"/>
              <a:t>i</a:t>
            </a:r>
            <a:r>
              <a:rPr dirty="0" sz="2800" spc="-130"/>
              <a:t>c</a:t>
            </a:r>
            <a:r>
              <a:rPr dirty="0" sz="2800"/>
              <a:t>	</a:t>
            </a:r>
            <a:r>
              <a:rPr dirty="0" sz="2800" spc="-55"/>
              <a:t>f</a:t>
            </a:r>
            <a:r>
              <a:rPr dirty="0" sz="2800" spc="-550"/>
              <a:t> </a:t>
            </a:r>
            <a:r>
              <a:rPr dirty="0" sz="2800" spc="160"/>
              <a:t>l</a:t>
            </a:r>
            <a:r>
              <a:rPr dirty="0" sz="2800" spc="375"/>
              <a:t>o</a:t>
            </a:r>
            <a:r>
              <a:rPr dirty="0" sz="2800" spc="285"/>
              <a:t>w</a:t>
            </a:r>
            <a:r>
              <a:rPr dirty="0" sz="2800" spc="-430"/>
              <a:t>:</a:t>
            </a:r>
            <a:r>
              <a:rPr dirty="0" sz="2800"/>
              <a:t>	</a:t>
            </a:r>
            <a:r>
              <a:rPr dirty="0" sz="2800" spc="565"/>
              <a:t>Q</a:t>
            </a:r>
            <a:r>
              <a:rPr dirty="0" sz="2800" spc="310"/>
              <a:t>u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-70"/>
              <a:t>k</a:t>
            </a:r>
            <a:r>
              <a:rPr dirty="0" sz="2800"/>
              <a:t>	</a:t>
            </a:r>
            <a:r>
              <a:rPr dirty="0" sz="2800" spc="375"/>
              <a:t>o</a:t>
            </a:r>
            <a:r>
              <a:rPr dirty="0" sz="2800" spc="275"/>
              <a:t>v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75"/>
              <a:t>v</a:t>
            </a:r>
            <a:r>
              <a:rPr dirty="0" sz="2800" spc="105"/>
              <a:t>i</a:t>
            </a:r>
            <a:r>
              <a:rPr dirty="0" sz="2800" spc="220"/>
              <a:t>e</a:t>
            </a:r>
            <a:r>
              <a:rPr dirty="0" sz="2800" spc="-10"/>
              <a:t>w</a:t>
            </a:r>
            <a:r>
              <a:rPr dirty="0" sz="2800"/>
              <a:t>	</a:t>
            </a:r>
            <a:r>
              <a:rPr dirty="0" sz="2800" spc="375"/>
              <a:t>o</a:t>
            </a:r>
            <a:r>
              <a:rPr dirty="0" sz="2800" spc="-55"/>
              <a:t>f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310"/>
              <a:t>u</a:t>
            </a:r>
            <a:r>
              <a:rPr dirty="0" sz="2800" spc="160"/>
              <a:t>l</a:t>
            </a:r>
            <a:r>
              <a:rPr dirty="0" sz="2800" spc="220"/>
              <a:t>e</a:t>
            </a:r>
            <a:r>
              <a:rPr dirty="0" sz="2800" spc="40"/>
              <a:t>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9506" y="1027557"/>
            <a:ext cx="7832725" cy="2714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FFFF00"/>
                </a:solidFill>
                <a:latin typeface="Trebuchet MS"/>
                <a:cs typeface="Trebuchet MS"/>
              </a:rPr>
              <a:t>Simple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resource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performs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given 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domain,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example,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web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server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serves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content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example.com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website.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rebuchet MS"/>
              <a:cs typeface="Trebuchet MS"/>
            </a:endParaRPr>
          </a:p>
          <a:p>
            <a:pPr marL="12700" marR="279400">
              <a:lnSpc>
                <a:spcPct val="100000"/>
              </a:lnSpc>
            </a:pPr>
            <a:r>
              <a:rPr dirty="0" sz="1800" spc="-10" b="1">
                <a:solidFill>
                  <a:srgbClr val="FFFF00"/>
                </a:solidFill>
                <a:latin typeface="Trebuchet MS"/>
                <a:cs typeface="Trebuchet MS"/>
              </a:rPr>
              <a:t>Failover</a:t>
            </a:r>
            <a:r>
              <a:rPr dirty="0" sz="1800" spc="-6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</a:t>
            </a:r>
            <a:r>
              <a:rPr dirty="0" sz="1800" spc="-6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</a:t>
            </a:r>
            <a:r>
              <a:rPr dirty="0" sz="1800" spc="-6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configure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active-passive 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failover.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>
              <a:latin typeface="Trebuchet MS"/>
              <a:cs typeface="Trebuchet MS"/>
            </a:endParaRPr>
          </a:p>
          <a:p>
            <a:pPr marL="12700" marR="93980">
              <a:lnSpc>
                <a:spcPct val="100000"/>
              </a:lnSpc>
            </a:pP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Geolocation</a:t>
            </a:r>
            <a:r>
              <a:rPr dirty="0" sz="1800" spc="-4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</a:t>
            </a:r>
            <a:r>
              <a:rPr dirty="0" sz="1800" spc="-8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</a:t>
            </a:r>
            <a:r>
              <a:rPr dirty="0" sz="1800" spc="-5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location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2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users.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362200" marR="5080" indent="-2254885">
              <a:lnSpc>
                <a:spcPct val="100000"/>
              </a:lnSpc>
              <a:spcBef>
                <a:spcPts val="95"/>
              </a:spcBef>
            </a:pPr>
            <a:r>
              <a:rPr dirty="0" spc="-145"/>
              <a:t>“A </a:t>
            </a:r>
            <a:r>
              <a:rPr dirty="0" spc="165"/>
              <a:t>chain </a:t>
            </a:r>
            <a:r>
              <a:rPr dirty="0" spc="50"/>
              <a:t>is </a:t>
            </a:r>
            <a:r>
              <a:rPr dirty="0" spc="215"/>
              <a:t>only </a:t>
            </a:r>
            <a:r>
              <a:rPr dirty="0" spc="140"/>
              <a:t>as </a:t>
            </a:r>
            <a:r>
              <a:rPr dirty="0" spc="275"/>
              <a:t>strong </a:t>
            </a:r>
            <a:r>
              <a:rPr dirty="0" spc="140"/>
              <a:t>as </a:t>
            </a:r>
            <a:r>
              <a:rPr dirty="0" spc="85"/>
              <a:t>its  </a:t>
            </a:r>
            <a:r>
              <a:rPr dirty="0" spc="175"/>
              <a:t>weakest</a:t>
            </a:r>
            <a:r>
              <a:rPr dirty="0" spc="530"/>
              <a:t> </a:t>
            </a:r>
            <a:r>
              <a:rPr dirty="0" spc="-55"/>
              <a:t>link.”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69386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7635" algn="l"/>
                <a:tab pos="2479675" algn="l"/>
                <a:tab pos="3684270" algn="l"/>
                <a:tab pos="5499735" algn="l"/>
                <a:tab pos="6033135" algn="l"/>
              </a:tabLst>
            </a:pPr>
            <a:r>
              <a:rPr dirty="0" sz="2800" spc="215"/>
              <a:t>T</a:t>
            </a:r>
            <a:r>
              <a:rPr dirty="0" sz="2800" spc="165"/>
              <a:t>r</a:t>
            </a:r>
            <a:r>
              <a:rPr dirty="0" sz="2800" spc="235"/>
              <a:t>a</a:t>
            </a:r>
            <a:r>
              <a:rPr dirty="0" sz="2800" spc="240"/>
              <a:t>ff</a:t>
            </a:r>
            <a:r>
              <a:rPr dirty="0" sz="2800" spc="105"/>
              <a:t>i</a:t>
            </a:r>
            <a:r>
              <a:rPr dirty="0" sz="2800" spc="-130"/>
              <a:t>c</a:t>
            </a:r>
            <a:r>
              <a:rPr dirty="0" sz="2800"/>
              <a:t>	</a:t>
            </a:r>
            <a:r>
              <a:rPr dirty="0" sz="2800" spc="-55"/>
              <a:t>f</a:t>
            </a:r>
            <a:r>
              <a:rPr dirty="0" sz="2800" spc="-550"/>
              <a:t> </a:t>
            </a:r>
            <a:r>
              <a:rPr dirty="0" sz="2800" spc="160"/>
              <a:t>l</a:t>
            </a:r>
            <a:r>
              <a:rPr dirty="0" sz="2800" spc="375"/>
              <a:t>o</a:t>
            </a:r>
            <a:r>
              <a:rPr dirty="0" sz="2800" spc="285"/>
              <a:t>w</a:t>
            </a:r>
            <a:r>
              <a:rPr dirty="0" sz="2800" spc="-430"/>
              <a:t>:</a:t>
            </a:r>
            <a:r>
              <a:rPr dirty="0" sz="2800"/>
              <a:t>	</a:t>
            </a:r>
            <a:r>
              <a:rPr dirty="0" sz="2800" spc="565"/>
              <a:t>Q</a:t>
            </a:r>
            <a:r>
              <a:rPr dirty="0" sz="2800" spc="310"/>
              <a:t>u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-70"/>
              <a:t>k</a:t>
            </a:r>
            <a:r>
              <a:rPr dirty="0" sz="2800"/>
              <a:t>	</a:t>
            </a:r>
            <a:r>
              <a:rPr dirty="0" sz="2800" spc="375"/>
              <a:t>o</a:t>
            </a:r>
            <a:r>
              <a:rPr dirty="0" sz="2800" spc="275"/>
              <a:t>v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75"/>
              <a:t>v</a:t>
            </a:r>
            <a:r>
              <a:rPr dirty="0" sz="2800" spc="105"/>
              <a:t>i</a:t>
            </a:r>
            <a:r>
              <a:rPr dirty="0" sz="2800" spc="220"/>
              <a:t>e</a:t>
            </a:r>
            <a:r>
              <a:rPr dirty="0" sz="2800" spc="-10"/>
              <a:t>w</a:t>
            </a:r>
            <a:r>
              <a:rPr dirty="0" sz="2800"/>
              <a:t>	</a:t>
            </a:r>
            <a:r>
              <a:rPr dirty="0" sz="2800" spc="375"/>
              <a:t>o</a:t>
            </a:r>
            <a:r>
              <a:rPr dirty="0" sz="2800" spc="-55"/>
              <a:t>f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310"/>
              <a:t>u</a:t>
            </a:r>
            <a:r>
              <a:rPr dirty="0" sz="2800" spc="160"/>
              <a:t>l</a:t>
            </a:r>
            <a:r>
              <a:rPr dirty="0" sz="2800" spc="220"/>
              <a:t>e</a:t>
            </a:r>
            <a:r>
              <a:rPr dirty="0" sz="2800" spc="40"/>
              <a:t>s</a:t>
            </a:r>
            <a:endParaRPr sz="2800"/>
          </a:p>
        </p:txBody>
      </p:sp>
      <p:sp>
        <p:nvSpPr>
          <p:cNvPr id="4" name="object 4"/>
          <p:cNvSpPr txBox="1"/>
          <p:nvPr/>
        </p:nvSpPr>
        <p:spPr>
          <a:xfrm>
            <a:off x="419506" y="1027557"/>
            <a:ext cx="8022590" cy="3318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64769">
              <a:lnSpc>
                <a:spcPct val="100000"/>
              </a:lnSpc>
              <a:spcBef>
                <a:spcPts val="100"/>
              </a:spcBef>
            </a:pPr>
            <a:r>
              <a:rPr dirty="0" sz="1800" spc="10" b="1">
                <a:solidFill>
                  <a:srgbClr val="FFFF00"/>
                </a:solidFill>
                <a:latin typeface="Trebuchet MS"/>
                <a:cs typeface="Trebuchet MS"/>
              </a:rPr>
              <a:t>Geoproximity</a:t>
            </a:r>
            <a:r>
              <a:rPr dirty="0" sz="1800" spc="-6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</a:t>
            </a:r>
            <a:r>
              <a:rPr dirty="0" sz="1800" spc="-7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</a:t>
            </a:r>
            <a:r>
              <a:rPr dirty="0" sz="1800" spc="-8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FFFFFF"/>
                </a:solidFill>
                <a:latin typeface="Trebuchet MS"/>
                <a:cs typeface="Trebuchet MS"/>
              </a:rPr>
              <a:t>on 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location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your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and,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optionally,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shift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resource 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one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location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another.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rebuchet MS"/>
              <a:cs typeface="Trebuchet MS"/>
            </a:endParaRPr>
          </a:p>
          <a:p>
            <a:pPr algn="just" marL="12700" marR="146685">
              <a:lnSpc>
                <a:spcPct val="100000"/>
              </a:lnSpc>
            </a:pPr>
            <a:r>
              <a:rPr dirty="0" sz="1800" spc="-15" b="1">
                <a:solidFill>
                  <a:srgbClr val="FFFF00"/>
                </a:solidFill>
                <a:latin typeface="Trebuchet MS"/>
                <a:cs typeface="Trebuchet MS"/>
              </a:rPr>
              <a:t>Latency</a:t>
            </a:r>
            <a:r>
              <a:rPr dirty="0" sz="1800" spc="-7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</a:t>
            </a:r>
            <a:r>
              <a:rPr dirty="0" sz="1800" spc="-6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</a:t>
            </a:r>
            <a:r>
              <a:rPr dirty="0" sz="1800" spc="-5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8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locations 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resource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provides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best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latency.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rebuchet MS"/>
              <a:cs typeface="Trebuchet MS"/>
            </a:endParaRPr>
          </a:p>
          <a:p>
            <a:pPr algn="just" marL="12700" marR="5080">
              <a:lnSpc>
                <a:spcPct val="110000"/>
              </a:lnSpc>
            </a:pP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Multivalue</a:t>
            </a:r>
            <a:r>
              <a:rPr dirty="0" sz="1800" spc="-7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b="1">
                <a:solidFill>
                  <a:srgbClr val="FFFF00"/>
                </a:solidFill>
                <a:latin typeface="Trebuchet MS"/>
                <a:cs typeface="Trebuchet MS"/>
              </a:rPr>
              <a:t>answer</a:t>
            </a:r>
            <a:r>
              <a:rPr dirty="0" sz="1800" spc="-8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00"/>
                </a:solidFill>
                <a:latin typeface="Trebuchet MS"/>
                <a:cs typeface="Trebuchet MS"/>
              </a:rPr>
              <a:t>routing</a:t>
            </a:r>
            <a:r>
              <a:rPr dirty="0" sz="1800" spc="-70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00"/>
                </a:solidFill>
                <a:latin typeface="Trebuchet MS"/>
                <a:cs typeface="Trebuchet MS"/>
              </a:rPr>
              <a:t>policy</a:t>
            </a:r>
            <a:r>
              <a:rPr dirty="0" sz="1800" spc="-45" b="1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when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want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Amazon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53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respond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45">
                <a:solidFill>
                  <a:srgbClr val="FFFFFF"/>
                </a:solidFill>
                <a:latin typeface="Trebuchet MS"/>
                <a:cs typeface="Trebuchet MS"/>
              </a:rPr>
              <a:t>DNS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queries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with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5">
                <a:solidFill>
                  <a:srgbClr val="FFFFFF"/>
                </a:solidFill>
                <a:latin typeface="Trebuchet MS"/>
                <a:cs typeface="Trebuchet MS"/>
              </a:rPr>
              <a:t>up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eight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healthy</a:t>
            </a:r>
            <a:r>
              <a:rPr dirty="0" sz="18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records</a:t>
            </a:r>
            <a:r>
              <a:rPr dirty="0" sz="18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selected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at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random.  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Weighted</a:t>
            </a:r>
            <a:r>
              <a:rPr dirty="0" sz="1800" spc="-6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 b="1">
                <a:solidFill>
                  <a:srgbClr val="FFFFFF"/>
                </a:solidFill>
                <a:latin typeface="Trebuchet MS"/>
                <a:cs typeface="Trebuchet MS"/>
              </a:rPr>
              <a:t>routing</a:t>
            </a:r>
            <a:r>
              <a:rPr dirty="0" sz="1800" spc="-8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 b="1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dirty="0" sz="1800" spc="-55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35">
                <a:solidFill>
                  <a:srgbClr val="FFFFFF"/>
                </a:solidFill>
                <a:latin typeface="Trebuchet MS"/>
                <a:cs typeface="Trebuchet MS"/>
              </a:rPr>
              <a:t>–</a:t>
            </a:r>
            <a:r>
              <a:rPr dirty="0" sz="18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route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multiple</a:t>
            </a:r>
            <a:r>
              <a:rPr dirty="0" sz="18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resources</a:t>
            </a:r>
            <a:r>
              <a:rPr dirty="0" sz="18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endParaRPr sz="1800">
              <a:latin typeface="Trebuchet MS"/>
              <a:cs typeface="Trebuchet MS"/>
            </a:endParaRPr>
          </a:p>
          <a:p>
            <a:pPr algn="just" marL="12700">
              <a:lnSpc>
                <a:spcPct val="100000"/>
              </a:lnSpc>
            </a:pP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proportions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that 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1800" spc="-2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specify.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5544" y="123824"/>
            <a:ext cx="374078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0" b="1">
                <a:solidFill>
                  <a:srgbClr val="FFFFFF"/>
                </a:solidFill>
                <a:latin typeface="Trebuchet MS"/>
                <a:cs typeface="Trebuchet MS"/>
              </a:rPr>
              <a:t>Traffic </a:t>
            </a:r>
            <a:r>
              <a:rPr dirty="0" sz="2800" spc="20" b="1">
                <a:solidFill>
                  <a:srgbClr val="FFFFFF"/>
                </a:solidFill>
                <a:latin typeface="Trebuchet MS"/>
                <a:cs typeface="Trebuchet MS"/>
              </a:rPr>
              <a:t>policy</a:t>
            </a:r>
            <a:r>
              <a:rPr dirty="0" sz="2800" spc="-204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800" spc="5" b="1">
                <a:solidFill>
                  <a:srgbClr val="FFFFFF"/>
                </a:solidFill>
                <a:latin typeface="Trebuchet MS"/>
                <a:cs typeface="Trebuchet MS"/>
              </a:rPr>
              <a:t>example</a:t>
            </a:r>
            <a:endParaRPr sz="28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4715" y="533400"/>
            <a:ext cx="8067040" cy="4610100"/>
            <a:chOff x="394715" y="533400"/>
            <a:chExt cx="8067040" cy="4610100"/>
          </a:xfrm>
        </p:grpSpPr>
        <p:sp>
          <p:nvSpPr>
            <p:cNvPr id="5" name="object 5"/>
            <p:cNvSpPr/>
            <p:nvPr/>
          </p:nvSpPr>
          <p:spPr>
            <a:xfrm>
              <a:off x="437387" y="553211"/>
              <a:ext cx="7985759" cy="458266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4715" y="533400"/>
              <a:ext cx="8066532" cy="21671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7387" y="553720"/>
              <a:ext cx="7985759" cy="20853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394715" y="2619763"/>
              <a:ext cx="8066532" cy="25237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7387" y="2639060"/>
              <a:ext cx="7985759" cy="24968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284732" y="2032977"/>
              <a:ext cx="2563368" cy="56696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327404" y="2052319"/>
              <a:ext cx="2482596" cy="4864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8244" y="146112"/>
            <a:ext cx="5868670" cy="4254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279"/>
              </a:lnSpc>
              <a:tabLst>
                <a:tab pos="1722120" algn="l"/>
                <a:tab pos="2259965" algn="l"/>
                <a:tab pos="2850515" algn="l"/>
                <a:tab pos="4775200" algn="l"/>
              </a:tabLst>
            </a:pPr>
            <a:r>
              <a:rPr dirty="0" sz="2800" spc="315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800" spc="175">
                <a:solidFill>
                  <a:srgbClr val="F1F1F1"/>
                </a:solidFill>
                <a:latin typeface="Trebuchet MS"/>
                <a:cs typeface="Trebuchet MS"/>
              </a:rPr>
              <a:t>x</a:t>
            </a:r>
            <a:r>
              <a:rPr dirty="0" sz="2800" spc="2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800" spc="405">
                <a:solidFill>
                  <a:srgbClr val="F1F1F1"/>
                </a:solidFill>
                <a:latin typeface="Trebuchet MS"/>
                <a:cs typeface="Trebuchet MS"/>
              </a:rPr>
              <a:t>m</a:t>
            </a:r>
            <a:r>
              <a:rPr dirty="0" sz="2800" spc="340">
                <a:solidFill>
                  <a:srgbClr val="F1F1F1"/>
                </a:solidFill>
                <a:latin typeface="Trebuchet MS"/>
                <a:cs typeface="Trebuchet MS"/>
              </a:rPr>
              <a:t>p</a:t>
            </a:r>
            <a:r>
              <a:rPr dirty="0" sz="2800" spc="16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800" spc="-80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F1F1F1"/>
                </a:solidFill>
                <a:latin typeface="Trebuchet MS"/>
                <a:cs typeface="Trebuchet MS"/>
              </a:rPr>
              <a:t>	</a:t>
            </a:r>
            <a:r>
              <a:rPr dirty="0" sz="2800" spc="37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800" spc="-55">
                <a:solidFill>
                  <a:srgbClr val="F1F1F1"/>
                </a:solidFill>
                <a:latin typeface="Trebuchet MS"/>
                <a:cs typeface="Trebuchet MS"/>
              </a:rPr>
              <a:t>f</a:t>
            </a:r>
            <a:r>
              <a:rPr dirty="0" sz="2800">
                <a:solidFill>
                  <a:srgbClr val="F1F1F1"/>
                </a:solidFill>
                <a:latin typeface="Trebuchet MS"/>
                <a:cs typeface="Trebuchet MS"/>
              </a:rPr>
              <a:t>	</a:t>
            </a:r>
            <a:r>
              <a:rPr dirty="0" sz="2800" spc="2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800" spc="5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F1F1F1"/>
                </a:solidFill>
                <a:latin typeface="Trebuchet MS"/>
                <a:cs typeface="Trebuchet MS"/>
              </a:rPr>
              <a:t>	</a:t>
            </a:r>
            <a:r>
              <a:rPr dirty="0" sz="2800" spc="2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800" spc="330">
                <a:solidFill>
                  <a:srgbClr val="F1F1F1"/>
                </a:solidFill>
                <a:latin typeface="Trebuchet MS"/>
                <a:cs typeface="Trebuchet MS"/>
              </a:rPr>
              <a:t>d</a:t>
            </a:r>
            <a:r>
              <a:rPr dirty="0" sz="2800" spc="275">
                <a:solidFill>
                  <a:srgbClr val="F1F1F1"/>
                </a:solidFill>
                <a:latin typeface="Trebuchet MS"/>
                <a:cs typeface="Trebuchet MS"/>
              </a:rPr>
              <a:t>v</a:t>
            </a:r>
            <a:r>
              <a:rPr dirty="0" sz="2800" spc="235">
                <a:solidFill>
                  <a:srgbClr val="F1F1F1"/>
                </a:solidFill>
                <a:latin typeface="Trebuchet MS"/>
                <a:cs typeface="Trebuchet MS"/>
              </a:rPr>
              <a:t>a</a:t>
            </a:r>
            <a:r>
              <a:rPr dirty="0" sz="2800" spc="345">
                <a:solidFill>
                  <a:srgbClr val="F1F1F1"/>
                </a:solidFill>
                <a:latin typeface="Trebuchet MS"/>
                <a:cs typeface="Trebuchet MS"/>
              </a:rPr>
              <a:t>n</a:t>
            </a:r>
            <a:r>
              <a:rPr dirty="0" sz="2800" spc="165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800" spc="220">
                <a:solidFill>
                  <a:srgbClr val="F1F1F1"/>
                </a:solidFill>
                <a:latin typeface="Trebuchet MS"/>
                <a:cs typeface="Trebuchet MS"/>
              </a:rPr>
              <a:t>e</a:t>
            </a:r>
            <a:r>
              <a:rPr dirty="0" sz="2800" spc="35">
                <a:solidFill>
                  <a:srgbClr val="F1F1F1"/>
                </a:solidFill>
                <a:latin typeface="Trebuchet MS"/>
                <a:cs typeface="Trebuchet MS"/>
              </a:rPr>
              <a:t>d</a:t>
            </a:r>
            <a:r>
              <a:rPr dirty="0" sz="2800">
                <a:solidFill>
                  <a:srgbClr val="F1F1F1"/>
                </a:solidFill>
                <a:latin typeface="Trebuchet MS"/>
                <a:cs typeface="Trebuchet MS"/>
              </a:rPr>
              <a:t>	</a:t>
            </a:r>
            <a:r>
              <a:rPr dirty="0" sz="2800" spc="340">
                <a:solidFill>
                  <a:srgbClr val="F1F1F1"/>
                </a:solidFill>
                <a:latin typeface="Trebuchet MS"/>
                <a:cs typeface="Trebuchet MS"/>
              </a:rPr>
              <a:t>p</a:t>
            </a:r>
            <a:r>
              <a:rPr dirty="0" sz="2800" spc="375">
                <a:solidFill>
                  <a:srgbClr val="F1F1F1"/>
                </a:solidFill>
                <a:latin typeface="Trebuchet MS"/>
                <a:cs typeface="Trebuchet MS"/>
              </a:rPr>
              <a:t>o</a:t>
            </a:r>
            <a:r>
              <a:rPr dirty="0" sz="2800" spc="160">
                <a:solidFill>
                  <a:srgbClr val="F1F1F1"/>
                </a:solidFill>
                <a:latin typeface="Trebuchet MS"/>
                <a:cs typeface="Trebuchet MS"/>
              </a:rPr>
              <a:t>l</a:t>
            </a:r>
            <a:r>
              <a:rPr dirty="0" sz="2800" spc="105">
                <a:solidFill>
                  <a:srgbClr val="F1F1F1"/>
                </a:solidFill>
                <a:latin typeface="Trebuchet MS"/>
                <a:cs typeface="Trebuchet MS"/>
              </a:rPr>
              <a:t>i</a:t>
            </a:r>
            <a:r>
              <a:rPr dirty="0" sz="2800" spc="165">
                <a:solidFill>
                  <a:srgbClr val="F1F1F1"/>
                </a:solidFill>
                <a:latin typeface="Trebuchet MS"/>
                <a:cs typeface="Trebuchet MS"/>
              </a:rPr>
              <a:t>c</a:t>
            </a:r>
            <a:r>
              <a:rPr dirty="0" sz="2800" spc="-25">
                <a:solidFill>
                  <a:srgbClr val="F1F1F1"/>
                </a:solidFill>
                <a:latin typeface="Trebuchet MS"/>
                <a:cs typeface="Trebuchet MS"/>
              </a:rPr>
              <a:t>y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907794" y="983106"/>
            <a:ext cx="12198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Failover</a:t>
            </a:r>
            <a:r>
              <a:rPr dirty="0" sz="1600" spc="-7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Rule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3513" y="1075690"/>
            <a:ext cx="158242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Geolocation</a:t>
            </a:r>
            <a:r>
              <a:rPr dirty="0" sz="1600" spc="-55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Rule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89828" y="2376627"/>
            <a:ext cx="12198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Failover</a:t>
            </a:r>
            <a:r>
              <a:rPr dirty="0" sz="1600" spc="-6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Rule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62621" y="1075690"/>
            <a:ext cx="984250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End</a:t>
            </a:r>
            <a:r>
              <a:rPr dirty="0" sz="1600" spc="-6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00AFEF"/>
                </a:solidFill>
                <a:latin typeface="Arial"/>
                <a:cs typeface="Arial"/>
              </a:rPr>
              <a:t>points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58204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559050" algn="l"/>
                <a:tab pos="3590290" algn="l"/>
              </a:tabLst>
            </a:pPr>
            <a:r>
              <a:rPr dirty="0" sz="2800" spc="254">
                <a:solidFill>
                  <a:srgbClr val="FFFFFF"/>
                </a:solidFill>
              </a:rPr>
              <a:t>Cross-</a:t>
            </a:r>
            <a:r>
              <a:rPr dirty="0" sz="2800" spc="-545">
                <a:solidFill>
                  <a:srgbClr val="FFFFFF"/>
                </a:solidFill>
              </a:rPr>
              <a:t> </a:t>
            </a:r>
            <a:r>
              <a:rPr dirty="0" sz="2800" spc="229">
                <a:solidFill>
                  <a:srgbClr val="FFFFFF"/>
                </a:solidFill>
              </a:rPr>
              <a:t>region	</a:t>
            </a:r>
            <a:r>
              <a:rPr dirty="0" sz="2800" spc="195">
                <a:solidFill>
                  <a:srgbClr val="FFFFFF"/>
                </a:solidFill>
              </a:rPr>
              <a:t>code	</a:t>
            </a:r>
            <a:r>
              <a:rPr dirty="0" sz="2800" spc="254">
                <a:solidFill>
                  <a:srgbClr val="FFFFFF"/>
                </a:solidFill>
              </a:rPr>
              <a:t>deployment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4174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85"/>
              <a:t>BLUE-</a:t>
            </a:r>
            <a:r>
              <a:rPr dirty="0" sz="2800" spc="-600"/>
              <a:t> </a:t>
            </a:r>
            <a:r>
              <a:rPr dirty="0" sz="2800" spc="280"/>
              <a:t>GREEN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2663951" y="1232916"/>
            <a:ext cx="3834384" cy="2442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775075" y="4015841"/>
            <a:ext cx="4438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L</a:t>
            </a:r>
            <a:r>
              <a:rPr dirty="0" u="heavy" sz="1800" spc="-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i</a:t>
            </a:r>
            <a:r>
              <a:rPr dirty="0" u="heavy" sz="1800" spc="-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nk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153225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85"/>
              <a:t>C</a:t>
            </a:r>
            <a:r>
              <a:rPr dirty="0" sz="2800" spc="385"/>
              <a:t>A</a:t>
            </a:r>
            <a:r>
              <a:rPr dirty="0" sz="2800" spc="450"/>
              <a:t>N</a:t>
            </a:r>
            <a:r>
              <a:rPr dirty="0" sz="2800" spc="385"/>
              <a:t>A</a:t>
            </a:r>
            <a:r>
              <a:rPr dirty="0" sz="2800" spc="320"/>
              <a:t>R</a:t>
            </a:r>
            <a:r>
              <a:rPr dirty="0" sz="2800" spc="25"/>
              <a:t>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815339" y="1298447"/>
            <a:ext cx="7531608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838447" y="4288942"/>
            <a:ext cx="443230" cy="3003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800" spc="-1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L</a:t>
            </a:r>
            <a:r>
              <a:rPr dirty="0" u="heavy" sz="180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i</a:t>
            </a:r>
            <a:r>
              <a:rPr dirty="0" u="heavy" sz="1800" spc="-15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n</a:t>
            </a:r>
            <a:r>
              <a:rPr dirty="0" u="heavy" sz="1800">
                <a:solidFill>
                  <a:srgbClr val="00B8FD"/>
                </a:solidFill>
                <a:uFill>
                  <a:solidFill>
                    <a:srgbClr val="00B8FD"/>
                  </a:solidFill>
                </a:uFill>
                <a:latin typeface="Arial"/>
                <a:cs typeface="Arial"/>
                <a:hlinkClick r:id="rId3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52716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4659" algn="l"/>
                <a:tab pos="1486535" algn="l"/>
                <a:tab pos="3875404" algn="l"/>
                <a:tab pos="4675505" algn="l"/>
              </a:tabLst>
            </a:pPr>
            <a:r>
              <a:rPr dirty="0" sz="2800" spc="-100"/>
              <a:t>I</a:t>
            </a:r>
            <a:r>
              <a:rPr dirty="0" sz="2800" spc="-545"/>
              <a:t> 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165"/>
              <a:t>c</a:t>
            </a:r>
            <a:r>
              <a:rPr dirty="0" sz="2800" spc="375"/>
              <a:t>o</a:t>
            </a:r>
            <a:r>
              <a:rPr dirty="0" sz="2800" spc="330"/>
              <a:t>d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330"/>
              <a:t>d</a:t>
            </a:r>
            <a:r>
              <a:rPr dirty="0" sz="2800" spc="220"/>
              <a:t>e</a:t>
            </a:r>
            <a:r>
              <a:rPr dirty="0" sz="2800" spc="340"/>
              <a:t>p</a:t>
            </a:r>
            <a:r>
              <a:rPr dirty="0" sz="2800" spc="160"/>
              <a:t>l</a:t>
            </a:r>
            <a:r>
              <a:rPr dirty="0" sz="2800" spc="375"/>
              <a:t>o</a:t>
            </a:r>
            <a:r>
              <a:rPr dirty="0" sz="2800" spc="265"/>
              <a:t>y</a:t>
            </a:r>
            <a:r>
              <a:rPr dirty="0" sz="2800" spc="405"/>
              <a:t>m</a:t>
            </a:r>
            <a:r>
              <a:rPr dirty="0" sz="2800" spc="220"/>
              <a:t>e</a:t>
            </a:r>
            <a:r>
              <a:rPr dirty="0" sz="2800" spc="345"/>
              <a:t>n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345"/>
              <a:t>n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330"/>
              <a:t>d</a:t>
            </a:r>
            <a:r>
              <a:rPr dirty="0" sz="2800" spc="105"/>
              <a:t>i</a:t>
            </a:r>
            <a:r>
              <a:rPr dirty="0" sz="2800" spc="240"/>
              <a:t>ff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5"/>
              <a:t>n</a:t>
            </a:r>
            <a:r>
              <a:rPr dirty="0" sz="2800" spc="190"/>
              <a:t>t</a:t>
            </a:r>
            <a:r>
              <a:rPr dirty="0" sz="2800" spc="135"/>
              <a:t>?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419506" y="1021460"/>
            <a:ext cx="578231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No.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5">
                <a:solidFill>
                  <a:srgbClr val="FFFFFF"/>
                </a:solidFill>
                <a:latin typeface="Trebuchet MS"/>
                <a:cs typeface="Trebuchet MS"/>
              </a:rPr>
              <a:t>DevOps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pipelines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work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way.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trade-off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7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65">
                <a:solidFill>
                  <a:srgbClr val="FFFFFF"/>
                </a:solidFill>
                <a:latin typeface="Trebuchet MS"/>
                <a:cs typeface="Trebuchet MS"/>
              </a:rPr>
              <a:t>should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make: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Simultaneous</a:t>
            </a:r>
            <a:r>
              <a:rPr dirty="0" sz="2400" spc="-1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deployments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Trebuchet MS"/>
              <a:buAutoNum type="arabicPeriod"/>
            </a:pPr>
            <a:endParaRPr sz="28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251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“One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region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at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400" spc="-5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time”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deployments</a:t>
            </a:r>
            <a:endParaRPr sz="240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08191" y="2476500"/>
            <a:ext cx="809625" cy="1760220"/>
            <a:chOff x="6108191" y="2476500"/>
            <a:chExt cx="809625" cy="1760220"/>
          </a:xfrm>
        </p:grpSpPr>
        <p:sp>
          <p:nvSpPr>
            <p:cNvPr id="5" name="object 5"/>
            <p:cNvSpPr/>
            <p:nvPr/>
          </p:nvSpPr>
          <p:spPr>
            <a:xfrm>
              <a:off x="6187439" y="2476500"/>
              <a:ext cx="580643" cy="5806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108191" y="3427475"/>
              <a:ext cx="809243" cy="8092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367474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209675" algn="l"/>
                <a:tab pos="2197735" algn="l"/>
              </a:tabLst>
            </a:pPr>
            <a:r>
              <a:rPr dirty="0" sz="2800" spc="275"/>
              <a:t>Using	</a:t>
            </a:r>
            <a:r>
              <a:rPr dirty="0" sz="2800" spc="340"/>
              <a:t>AWS	</a:t>
            </a:r>
            <a:r>
              <a:rPr dirty="0" sz="2800" spc="190"/>
              <a:t>services</a:t>
            </a:r>
            <a:endParaRPr sz="2800"/>
          </a:p>
        </p:txBody>
      </p:sp>
      <p:grpSp>
        <p:nvGrpSpPr>
          <p:cNvPr id="4" name="object 4"/>
          <p:cNvGrpSpPr/>
          <p:nvPr/>
        </p:nvGrpSpPr>
        <p:grpSpPr>
          <a:xfrm>
            <a:off x="626363" y="989075"/>
            <a:ext cx="7992109" cy="3436620"/>
            <a:chOff x="626363" y="989075"/>
            <a:chExt cx="7992109" cy="3436620"/>
          </a:xfrm>
        </p:grpSpPr>
        <p:sp>
          <p:nvSpPr>
            <p:cNvPr id="5" name="object 5"/>
            <p:cNvSpPr/>
            <p:nvPr/>
          </p:nvSpPr>
          <p:spPr>
            <a:xfrm>
              <a:off x="626363" y="989075"/>
              <a:ext cx="7991856" cy="34366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803909" y="1076705"/>
              <a:ext cx="7762240" cy="3263265"/>
            </a:xfrm>
            <a:custGeom>
              <a:avLst/>
              <a:gdLst/>
              <a:ahLst/>
              <a:cxnLst/>
              <a:rect l="l" t="t" r="r" b="b"/>
              <a:pathLst>
                <a:path w="7762240" h="3263265">
                  <a:moveTo>
                    <a:pt x="0" y="413004"/>
                  </a:moveTo>
                  <a:lnTo>
                    <a:pt x="2768" y="365026"/>
                  </a:lnTo>
                  <a:lnTo>
                    <a:pt x="10867" y="318671"/>
                  </a:lnTo>
                  <a:lnTo>
                    <a:pt x="23988" y="274249"/>
                  </a:lnTo>
                  <a:lnTo>
                    <a:pt x="41823" y="232067"/>
                  </a:lnTo>
                  <a:lnTo>
                    <a:pt x="64063" y="192437"/>
                  </a:lnTo>
                  <a:lnTo>
                    <a:pt x="90398" y="155665"/>
                  </a:lnTo>
                  <a:lnTo>
                    <a:pt x="120521" y="122062"/>
                  </a:lnTo>
                  <a:lnTo>
                    <a:pt x="154122" y="91937"/>
                  </a:lnTo>
                  <a:lnTo>
                    <a:pt x="190893" y="65599"/>
                  </a:lnTo>
                  <a:lnTo>
                    <a:pt x="230526" y="43356"/>
                  </a:lnTo>
                  <a:lnTo>
                    <a:pt x="272711" y="25518"/>
                  </a:lnTo>
                  <a:lnTo>
                    <a:pt x="317139" y="12394"/>
                  </a:lnTo>
                  <a:lnTo>
                    <a:pt x="363502" y="4293"/>
                  </a:lnTo>
                  <a:lnTo>
                    <a:pt x="411492" y="1524"/>
                  </a:lnTo>
                  <a:lnTo>
                    <a:pt x="2057400" y="1524"/>
                  </a:lnTo>
                  <a:lnTo>
                    <a:pt x="2105377" y="4293"/>
                  </a:lnTo>
                  <a:lnTo>
                    <a:pt x="2151732" y="12394"/>
                  </a:lnTo>
                  <a:lnTo>
                    <a:pt x="2196154" y="25518"/>
                  </a:lnTo>
                  <a:lnTo>
                    <a:pt x="2238336" y="43356"/>
                  </a:lnTo>
                  <a:lnTo>
                    <a:pt x="2277966" y="65599"/>
                  </a:lnTo>
                  <a:lnTo>
                    <a:pt x="2314738" y="91937"/>
                  </a:lnTo>
                  <a:lnTo>
                    <a:pt x="2348341" y="122062"/>
                  </a:lnTo>
                  <a:lnTo>
                    <a:pt x="2378466" y="155665"/>
                  </a:lnTo>
                  <a:lnTo>
                    <a:pt x="2404804" y="192437"/>
                  </a:lnTo>
                  <a:lnTo>
                    <a:pt x="2427047" y="232067"/>
                  </a:lnTo>
                  <a:lnTo>
                    <a:pt x="2444885" y="274249"/>
                  </a:lnTo>
                  <a:lnTo>
                    <a:pt x="2458009" y="318671"/>
                  </a:lnTo>
                  <a:lnTo>
                    <a:pt x="2466110" y="365026"/>
                  </a:lnTo>
                  <a:lnTo>
                    <a:pt x="2468879" y="413004"/>
                  </a:lnTo>
                  <a:lnTo>
                    <a:pt x="2468879" y="2851391"/>
                  </a:lnTo>
                  <a:lnTo>
                    <a:pt x="2466110" y="2899381"/>
                  </a:lnTo>
                  <a:lnTo>
                    <a:pt x="2458009" y="2945744"/>
                  </a:lnTo>
                  <a:lnTo>
                    <a:pt x="2444885" y="2990172"/>
                  </a:lnTo>
                  <a:lnTo>
                    <a:pt x="2427047" y="3032357"/>
                  </a:lnTo>
                  <a:lnTo>
                    <a:pt x="2404804" y="3071990"/>
                  </a:lnTo>
                  <a:lnTo>
                    <a:pt x="2378466" y="3108761"/>
                  </a:lnTo>
                  <a:lnTo>
                    <a:pt x="2348341" y="3142362"/>
                  </a:lnTo>
                  <a:lnTo>
                    <a:pt x="2314738" y="3172485"/>
                  </a:lnTo>
                  <a:lnTo>
                    <a:pt x="2277966" y="3198820"/>
                  </a:lnTo>
                  <a:lnTo>
                    <a:pt x="2238336" y="3221060"/>
                  </a:lnTo>
                  <a:lnTo>
                    <a:pt x="2196154" y="3238895"/>
                  </a:lnTo>
                  <a:lnTo>
                    <a:pt x="2151732" y="3252016"/>
                  </a:lnTo>
                  <a:lnTo>
                    <a:pt x="2105377" y="3260115"/>
                  </a:lnTo>
                  <a:lnTo>
                    <a:pt x="2057400" y="3262884"/>
                  </a:lnTo>
                  <a:lnTo>
                    <a:pt x="411492" y="3262884"/>
                  </a:lnTo>
                  <a:lnTo>
                    <a:pt x="363502" y="3260115"/>
                  </a:lnTo>
                  <a:lnTo>
                    <a:pt x="317139" y="3252016"/>
                  </a:lnTo>
                  <a:lnTo>
                    <a:pt x="272711" y="3238895"/>
                  </a:lnTo>
                  <a:lnTo>
                    <a:pt x="230526" y="3221060"/>
                  </a:lnTo>
                  <a:lnTo>
                    <a:pt x="190893" y="3198820"/>
                  </a:lnTo>
                  <a:lnTo>
                    <a:pt x="154122" y="3172485"/>
                  </a:lnTo>
                  <a:lnTo>
                    <a:pt x="120521" y="3142362"/>
                  </a:lnTo>
                  <a:lnTo>
                    <a:pt x="90398" y="3108761"/>
                  </a:lnTo>
                  <a:lnTo>
                    <a:pt x="64063" y="3071990"/>
                  </a:lnTo>
                  <a:lnTo>
                    <a:pt x="41823" y="3032357"/>
                  </a:lnTo>
                  <a:lnTo>
                    <a:pt x="23988" y="2990172"/>
                  </a:lnTo>
                  <a:lnTo>
                    <a:pt x="10867" y="2945744"/>
                  </a:lnTo>
                  <a:lnTo>
                    <a:pt x="2768" y="2899381"/>
                  </a:lnTo>
                  <a:lnTo>
                    <a:pt x="0" y="2851391"/>
                  </a:lnTo>
                  <a:lnTo>
                    <a:pt x="0" y="413004"/>
                  </a:lnTo>
                  <a:close/>
                </a:path>
                <a:path w="7762240" h="3263265">
                  <a:moveTo>
                    <a:pt x="2813304" y="413004"/>
                  </a:moveTo>
                  <a:lnTo>
                    <a:pt x="2816073" y="365026"/>
                  </a:lnTo>
                  <a:lnTo>
                    <a:pt x="2824174" y="318671"/>
                  </a:lnTo>
                  <a:lnTo>
                    <a:pt x="2837298" y="274249"/>
                  </a:lnTo>
                  <a:lnTo>
                    <a:pt x="2855136" y="232067"/>
                  </a:lnTo>
                  <a:lnTo>
                    <a:pt x="2877379" y="192437"/>
                  </a:lnTo>
                  <a:lnTo>
                    <a:pt x="2903717" y="155665"/>
                  </a:lnTo>
                  <a:lnTo>
                    <a:pt x="2933842" y="122062"/>
                  </a:lnTo>
                  <a:lnTo>
                    <a:pt x="2967445" y="91937"/>
                  </a:lnTo>
                  <a:lnTo>
                    <a:pt x="3004217" y="65599"/>
                  </a:lnTo>
                  <a:lnTo>
                    <a:pt x="3043847" y="43356"/>
                  </a:lnTo>
                  <a:lnTo>
                    <a:pt x="3086029" y="25518"/>
                  </a:lnTo>
                  <a:lnTo>
                    <a:pt x="3130451" y="12394"/>
                  </a:lnTo>
                  <a:lnTo>
                    <a:pt x="3176806" y="4293"/>
                  </a:lnTo>
                  <a:lnTo>
                    <a:pt x="3224784" y="1524"/>
                  </a:lnTo>
                  <a:lnTo>
                    <a:pt x="4870704" y="1524"/>
                  </a:lnTo>
                  <a:lnTo>
                    <a:pt x="4918681" y="4293"/>
                  </a:lnTo>
                  <a:lnTo>
                    <a:pt x="4965036" y="12394"/>
                  </a:lnTo>
                  <a:lnTo>
                    <a:pt x="5009458" y="25518"/>
                  </a:lnTo>
                  <a:lnTo>
                    <a:pt x="5051640" y="43356"/>
                  </a:lnTo>
                  <a:lnTo>
                    <a:pt x="5091270" y="65599"/>
                  </a:lnTo>
                  <a:lnTo>
                    <a:pt x="5128042" y="91937"/>
                  </a:lnTo>
                  <a:lnTo>
                    <a:pt x="5161645" y="122062"/>
                  </a:lnTo>
                  <a:lnTo>
                    <a:pt x="5191770" y="155665"/>
                  </a:lnTo>
                  <a:lnTo>
                    <a:pt x="5218108" y="192437"/>
                  </a:lnTo>
                  <a:lnTo>
                    <a:pt x="5240351" y="232067"/>
                  </a:lnTo>
                  <a:lnTo>
                    <a:pt x="5258189" y="274249"/>
                  </a:lnTo>
                  <a:lnTo>
                    <a:pt x="5271313" y="318671"/>
                  </a:lnTo>
                  <a:lnTo>
                    <a:pt x="5279414" y="365026"/>
                  </a:lnTo>
                  <a:lnTo>
                    <a:pt x="5282184" y="413004"/>
                  </a:lnTo>
                  <a:lnTo>
                    <a:pt x="5282184" y="2851391"/>
                  </a:lnTo>
                  <a:lnTo>
                    <a:pt x="5279414" y="2899381"/>
                  </a:lnTo>
                  <a:lnTo>
                    <a:pt x="5271313" y="2945744"/>
                  </a:lnTo>
                  <a:lnTo>
                    <a:pt x="5258189" y="2990172"/>
                  </a:lnTo>
                  <a:lnTo>
                    <a:pt x="5240351" y="3032357"/>
                  </a:lnTo>
                  <a:lnTo>
                    <a:pt x="5218108" y="3071990"/>
                  </a:lnTo>
                  <a:lnTo>
                    <a:pt x="5191770" y="3108761"/>
                  </a:lnTo>
                  <a:lnTo>
                    <a:pt x="5161645" y="3142362"/>
                  </a:lnTo>
                  <a:lnTo>
                    <a:pt x="5128042" y="3172485"/>
                  </a:lnTo>
                  <a:lnTo>
                    <a:pt x="5091270" y="3198820"/>
                  </a:lnTo>
                  <a:lnTo>
                    <a:pt x="5051640" y="3221060"/>
                  </a:lnTo>
                  <a:lnTo>
                    <a:pt x="5009458" y="3238895"/>
                  </a:lnTo>
                  <a:lnTo>
                    <a:pt x="4965036" y="3252016"/>
                  </a:lnTo>
                  <a:lnTo>
                    <a:pt x="4918681" y="3260115"/>
                  </a:lnTo>
                  <a:lnTo>
                    <a:pt x="4870704" y="3262884"/>
                  </a:lnTo>
                  <a:lnTo>
                    <a:pt x="3224784" y="3262884"/>
                  </a:lnTo>
                  <a:lnTo>
                    <a:pt x="3176806" y="3260115"/>
                  </a:lnTo>
                  <a:lnTo>
                    <a:pt x="3130451" y="3252016"/>
                  </a:lnTo>
                  <a:lnTo>
                    <a:pt x="3086029" y="3238895"/>
                  </a:lnTo>
                  <a:lnTo>
                    <a:pt x="3043847" y="3221060"/>
                  </a:lnTo>
                  <a:lnTo>
                    <a:pt x="3004217" y="3198820"/>
                  </a:lnTo>
                  <a:lnTo>
                    <a:pt x="2967445" y="3172485"/>
                  </a:lnTo>
                  <a:lnTo>
                    <a:pt x="2933842" y="3142362"/>
                  </a:lnTo>
                  <a:lnTo>
                    <a:pt x="2903717" y="3108761"/>
                  </a:lnTo>
                  <a:lnTo>
                    <a:pt x="2877379" y="3071990"/>
                  </a:lnTo>
                  <a:lnTo>
                    <a:pt x="2855136" y="3032357"/>
                  </a:lnTo>
                  <a:lnTo>
                    <a:pt x="2837298" y="2990172"/>
                  </a:lnTo>
                  <a:lnTo>
                    <a:pt x="2824174" y="2945744"/>
                  </a:lnTo>
                  <a:lnTo>
                    <a:pt x="2816073" y="2899381"/>
                  </a:lnTo>
                  <a:lnTo>
                    <a:pt x="2813304" y="2851391"/>
                  </a:lnTo>
                  <a:lnTo>
                    <a:pt x="2813304" y="413004"/>
                  </a:lnTo>
                  <a:close/>
                </a:path>
                <a:path w="7762240" h="3263265">
                  <a:moveTo>
                    <a:pt x="5538216" y="370586"/>
                  </a:moveTo>
                  <a:lnTo>
                    <a:pt x="5541102" y="324089"/>
                  </a:lnTo>
                  <a:lnTo>
                    <a:pt x="5549530" y="279319"/>
                  </a:lnTo>
                  <a:lnTo>
                    <a:pt x="5563153" y="236623"/>
                  </a:lnTo>
                  <a:lnTo>
                    <a:pt x="5581625" y="196347"/>
                  </a:lnTo>
                  <a:lnTo>
                    <a:pt x="5604597" y="158838"/>
                  </a:lnTo>
                  <a:lnTo>
                    <a:pt x="5631724" y="124443"/>
                  </a:lnTo>
                  <a:lnTo>
                    <a:pt x="5662659" y="93508"/>
                  </a:lnTo>
                  <a:lnTo>
                    <a:pt x="5697054" y="66381"/>
                  </a:lnTo>
                  <a:lnTo>
                    <a:pt x="5734563" y="43409"/>
                  </a:lnTo>
                  <a:lnTo>
                    <a:pt x="5774839" y="24937"/>
                  </a:lnTo>
                  <a:lnTo>
                    <a:pt x="5817535" y="11314"/>
                  </a:lnTo>
                  <a:lnTo>
                    <a:pt x="5862305" y="2886"/>
                  </a:lnTo>
                  <a:lnTo>
                    <a:pt x="5908801" y="0"/>
                  </a:lnTo>
                  <a:lnTo>
                    <a:pt x="7391146" y="0"/>
                  </a:lnTo>
                  <a:lnTo>
                    <a:pt x="7437642" y="2886"/>
                  </a:lnTo>
                  <a:lnTo>
                    <a:pt x="7482412" y="11314"/>
                  </a:lnTo>
                  <a:lnTo>
                    <a:pt x="7525108" y="24937"/>
                  </a:lnTo>
                  <a:lnTo>
                    <a:pt x="7565384" y="43409"/>
                  </a:lnTo>
                  <a:lnTo>
                    <a:pt x="7602893" y="66381"/>
                  </a:lnTo>
                  <a:lnTo>
                    <a:pt x="7637288" y="93508"/>
                  </a:lnTo>
                  <a:lnTo>
                    <a:pt x="7668223" y="124443"/>
                  </a:lnTo>
                  <a:lnTo>
                    <a:pt x="7695350" y="158838"/>
                  </a:lnTo>
                  <a:lnTo>
                    <a:pt x="7718322" y="196347"/>
                  </a:lnTo>
                  <a:lnTo>
                    <a:pt x="7736794" y="236623"/>
                  </a:lnTo>
                  <a:lnTo>
                    <a:pt x="7750417" y="279319"/>
                  </a:lnTo>
                  <a:lnTo>
                    <a:pt x="7758845" y="324089"/>
                  </a:lnTo>
                  <a:lnTo>
                    <a:pt x="7761732" y="370586"/>
                  </a:lnTo>
                  <a:lnTo>
                    <a:pt x="7761732" y="2890761"/>
                  </a:lnTo>
                  <a:lnTo>
                    <a:pt x="7758845" y="2937247"/>
                  </a:lnTo>
                  <a:lnTo>
                    <a:pt x="7750417" y="2982011"/>
                  </a:lnTo>
                  <a:lnTo>
                    <a:pt x="7736794" y="3024704"/>
                  </a:lnTo>
                  <a:lnTo>
                    <a:pt x="7718322" y="3064980"/>
                  </a:lnTo>
                  <a:lnTo>
                    <a:pt x="7695350" y="3102491"/>
                  </a:lnTo>
                  <a:lnTo>
                    <a:pt x="7668223" y="3136889"/>
                  </a:lnTo>
                  <a:lnTo>
                    <a:pt x="7637288" y="3167828"/>
                  </a:lnTo>
                  <a:lnTo>
                    <a:pt x="7602893" y="3194960"/>
                  </a:lnTo>
                  <a:lnTo>
                    <a:pt x="7565384" y="3217938"/>
                  </a:lnTo>
                  <a:lnTo>
                    <a:pt x="7525108" y="3236414"/>
                  </a:lnTo>
                  <a:lnTo>
                    <a:pt x="7482412" y="3250041"/>
                  </a:lnTo>
                  <a:lnTo>
                    <a:pt x="7437642" y="3258472"/>
                  </a:lnTo>
                  <a:lnTo>
                    <a:pt x="7391146" y="3261360"/>
                  </a:lnTo>
                  <a:lnTo>
                    <a:pt x="5908801" y="3261360"/>
                  </a:lnTo>
                  <a:lnTo>
                    <a:pt x="5862305" y="3258472"/>
                  </a:lnTo>
                  <a:lnTo>
                    <a:pt x="5817535" y="3250041"/>
                  </a:lnTo>
                  <a:lnTo>
                    <a:pt x="5774839" y="3236414"/>
                  </a:lnTo>
                  <a:lnTo>
                    <a:pt x="5734563" y="3217938"/>
                  </a:lnTo>
                  <a:lnTo>
                    <a:pt x="5697054" y="3194960"/>
                  </a:lnTo>
                  <a:lnTo>
                    <a:pt x="5662659" y="3167828"/>
                  </a:lnTo>
                  <a:lnTo>
                    <a:pt x="5631724" y="3136889"/>
                  </a:lnTo>
                  <a:lnTo>
                    <a:pt x="5604597" y="3102491"/>
                  </a:lnTo>
                  <a:lnTo>
                    <a:pt x="5581625" y="3064980"/>
                  </a:lnTo>
                  <a:lnTo>
                    <a:pt x="5563153" y="3024704"/>
                  </a:lnTo>
                  <a:lnTo>
                    <a:pt x="5549530" y="2982011"/>
                  </a:lnTo>
                  <a:lnTo>
                    <a:pt x="5541102" y="2937247"/>
                  </a:lnTo>
                  <a:lnTo>
                    <a:pt x="5538216" y="2890761"/>
                  </a:lnTo>
                  <a:lnTo>
                    <a:pt x="5538216" y="370586"/>
                  </a:lnTo>
                  <a:close/>
                </a:path>
              </a:pathLst>
            </a:custGeom>
            <a:ln w="28956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1231188" y="4505045"/>
            <a:ext cx="625094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https://aws.amazon.com/blogs/devops/building-a-cross-regioncross-account-code-deployment-solution-on-aws/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28371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106930" algn="l"/>
              </a:tabLst>
            </a:pPr>
            <a:r>
              <a:rPr dirty="0" sz="2800" spc="210"/>
              <a:t>Parameter	</a:t>
            </a:r>
            <a:r>
              <a:rPr dirty="0" sz="2800" spc="200"/>
              <a:t>localization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702563" y="3169907"/>
            <a:ext cx="1335405" cy="561340"/>
            <a:chOff x="702563" y="3169907"/>
            <a:chExt cx="1335405" cy="561340"/>
          </a:xfrm>
        </p:grpSpPr>
        <p:sp>
          <p:nvSpPr>
            <p:cNvPr id="4" name="object 4"/>
            <p:cNvSpPr/>
            <p:nvPr/>
          </p:nvSpPr>
          <p:spPr>
            <a:xfrm>
              <a:off x="702563" y="3194303"/>
              <a:ext cx="1335024" cy="4434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91539" y="3169907"/>
              <a:ext cx="955547" cy="560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64285" y="3236213"/>
              <a:ext cx="1216660" cy="325120"/>
            </a:xfrm>
            <a:custGeom>
              <a:avLst/>
              <a:gdLst/>
              <a:ahLst/>
              <a:cxnLst/>
              <a:rect l="l" t="t" r="r" b="b"/>
              <a:pathLst>
                <a:path w="1216660" h="325120">
                  <a:moveTo>
                    <a:pt x="1162050" y="0"/>
                  </a:moveTo>
                  <a:lnTo>
                    <a:pt x="54101" y="0"/>
                  </a:lnTo>
                  <a:lnTo>
                    <a:pt x="33041" y="4256"/>
                  </a:lnTo>
                  <a:lnTo>
                    <a:pt x="15844" y="15859"/>
                  </a:lnTo>
                  <a:lnTo>
                    <a:pt x="4251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1" y="291554"/>
                  </a:lnTo>
                  <a:lnTo>
                    <a:pt x="15844" y="308752"/>
                  </a:lnTo>
                  <a:lnTo>
                    <a:pt x="33041" y="320355"/>
                  </a:lnTo>
                  <a:lnTo>
                    <a:pt x="54101" y="324612"/>
                  </a:lnTo>
                  <a:lnTo>
                    <a:pt x="1162050" y="324612"/>
                  </a:lnTo>
                  <a:lnTo>
                    <a:pt x="1183094" y="320355"/>
                  </a:lnTo>
                  <a:lnTo>
                    <a:pt x="1200292" y="308752"/>
                  </a:lnTo>
                  <a:lnTo>
                    <a:pt x="1211895" y="291554"/>
                  </a:lnTo>
                  <a:lnTo>
                    <a:pt x="1216152" y="270510"/>
                  </a:lnTo>
                  <a:lnTo>
                    <a:pt x="1216152" y="54102"/>
                  </a:lnTo>
                  <a:lnTo>
                    <a:pt x="1211895" y="33057"/>
                  </a:lnTo>
                  <a:lnTo>
                    <a:pt x="1200292" y="15859"/>
                  </a:lnTo>
                  <a:lnTo>
                    <a:pt x="1183094" y="4256"/>
                  </a:lnTo>
                  <a:lnTo>
                    <a:pt x="116205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64285" y="3236213"/>
              <a:ext cx="1216660" cy="325120"/>
            </a:xfrm>
            <a:custGeom>
              <a:avLst/>
              <a:gdLst/>
              <a:ahLst/>
              <a:cxnLst/>
              <a:rect l="l" t="t" r="r" b="b"/>
              <a:pathLst>
                <a:path w="1216660" h="325120">
                  <a:moveTo>
                    <a:pt x="0" y="54102"/>
                  </a:moveTo>
                  <a:lnTo>
                    <a:pt x="4251" y="33057"/>
                  </a:lnTo>
                  <a:lnTo>
                    <a:pt x="15844" y="15859"/>
                  </a:lnTo>
                  <a:lnTo>
                    <a:pt x="33041" y="4256"/>
                  </a:lnTo>
                  <a:lnTo>
                    <a:pt x="54101" y="0"/>
                  </a:lnTo>
                  <a:lnTo>
                    <a:pt x="1162050" y="0"/>
                  </a:lnTo>
                  <a:lnTo>
                    <a:pt x="1183094" y="4256"/>
                  </a:lnTo>
                  <a:lnTo>
                    <a:pt x="1200292" y="15859"/>
                  </a:lnTo>
                  <a:lnTo>
                    <a:pt x="1211895" y="33057"/>
                  </a:lnTo>
                  <a:lnTo>
                    <a:pt x="1216152" y="54102"/>
                  </a:lnTo>
                  <a:lnTo>
                    <a:pt x="1216152" y="270510"/>
                  </a:lnTo>
                  <a:lnTo>
                    <a:pt x="1211895" y="291554"/>
                  </a:lnTo>
                  <a:lnTo>
                    <a:pt x="1200292" y="308752"/>
                  </a:lnTo>
                  <a:lnTo>
                    <a:pt x="1183094" y="320355"/>
                  </a:lnTo>
                  <a:lnTo>
                    <a:pt x="1162050" y="324612"/>
                  </a:lnTo>
                  <a:lnTo>
                    <a:pt x="54101" y="324612"/>
                  </a:lnTo>
                  <a:lnTo>
                    <a:pt x="33041" y="320355"/>
                  </a:lnTo>
                  <a:lnTo>
                    <a:pt x="15844" y="308752"/>
                  </a:lnTo>
                  <a:lnTo>
                    <a:pt x="4251" y="291554"/>
                  </a:lnTo>
                  <a:lnTo>
                    <a:pt x="0" y="270510"/>
                  </a:lnTo>
                  <a:lnTo>
                    <a:pt x="0" y="5410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1058672" y="3233673"/>
            <a:ext cx="62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14955" y="3169907"/>
            <a:ext cx="1335405" cy="561340"/>
            <a:chOff x="2314955" y="3169907"/>
            <a:chExt cx="1335405" cy="561340"/>
          </a:xfrm>
        </p:grpSpPr>
        <p:sp>
          <p:nvSpPr>
            <p:cNvPr id="10" name="object 10"/>
            <p:cNvSpPr/>
            <p:nvPr/>
          </p:nvSpPr>
          <p:spPr>
            <a:xfrm>
              <a:off x="2314955" y="3194303"/>
              <a:ext cx="1335023" cy="4434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503931" y="3169907"/>
              <a:ext cx="955547" cy="56084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76677" y="3236213"/>
              <a:ext cx="1216660" cy="325120"/>
            </a:xfrm>
            <a:custGeom>
              <a:avLst/>
              <a:gdLst/>
              <a:ahLst/>
              <a:cxnLst/>
              <a:rect l="l" t="t" r="r" b="b"/>
              <a:pathLst>
                <a:path w="1216660" h="325120">
                  <a:moveTo>
                    <a:pt x="1162050" y="0"/>
                  </a:moveTo>
                  <a:lnTo>
                    <a:pt x="54102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6" y="291554"/>
                  </a:lnTo>
                  <a:lnTo>
                    <a:pt x="15859" y="308752"/>
                  </a:lnTo>
                  <a:lnTo>
                    <a:pt x="33057" y="320355"/>
                  </a:lnTo>
                  <a:lnTo>
                    <a:pt x="54102" y="324612"/>
                  </a:lnTo>
                  <a:lnTo>
                    <a:pt x="1162050" y="324612"/>
                  </a:lnTo>
                  <a:lnTo>
                    <a:pt x="1183094" y="320355"/>
                  </a:lnTo>
                  <a:lnTo>
                    <a:pt x="1200292" y="308752"/>
                  </a:lnTo>
                  <a:lnTo>
                    <a:pt x="1211895" y="291554"/>
                  </a:lnTo>
                  <a:lnTo>
                    <a:pt x="1216152" y="270510"/>
                  </a:lnTo>
                  <a:lnTo>
                    <a:pt x="1216152" y="54102"/>
                  </a:lnTo>
                  <a:lnTo>
                    <a:pt x="1211895" y="33057"/>
                  </a:lnTo>
                  <a:lnTo>
                    <a:pt x="1200292" y="15859"/>
                  </a:lnTo>
                  <a:lnTo>
                    <a:pt x="1183094" y="4256"/>
                  </a:lnTo>
                  <a:lnTo>
                    <a:pt x="116205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76677" y="3236213"/>
              <a:ext cx="1216660" cy="325120"/>
            </a:xfrm>
            <a:custGeom>
              <a:avLst/>
              <a:gdLst/>
              <a:ahLst/>
              <a:cxnLst/>
              <a:rect l="l" t="t" r="r" b="b"/>
              <a:pathLst>
                <a:path w="1216660" h="325120">
                  <a:moveTo>
                    <a:pt x="0" y="54102"/>
                  </a:moveTo>
                  <a:lnTo>
                    <a:pt x="4256" y="33057"/>
                  </a:lnTo>
                  <a:lnTo>
                    <a:pt x="15859" y="15859"/>
                  </a:lnTo>
                  <a:lnTo>
                    <a:pt x="33057" y="4256"/>
                  </a:lnTo>
                  <a:lnTo>
                    <a:pt x="54102" y="0"/>
                  </a:lnTo>
                  <a:lnTo>
                    <a:pt x="1162050" y="0"/>
                  </a:lnTo>
                  <a:lnTo>
                    <a:pt x="1183094" y="4256"/>
                  </a:lnTo>
                  <a:lnTo>
                    <a:pt x="1200292" y="15859"/>
                  </a:lnTo>
                  <a:lnTo>
                    <a:pt x="1211895" y="33057"/>
                  </a:lnTo>
                  <a:lnTo>
                    <a:pt x="1216152" y="54102"/>
                  </a:lnTo>
                  <a:lnTo>
                    <a:pt x="1216152" y="270510"/>
                  </a:lnTo>
                  <a:lnTo>
                    <a:pt x="1211895" y="291554"/>
                  </a:lnTo>
                  <a:lnTo>
                    <a:pt x="1200292" y="308752"/>
                  </a:lnTo>
                  <a:lnTo>
                    <a:pt x="1183094" y="320355"/>
                  </a:lnTo>
                  <a:lnTo>
                    <a:pt x="1162050" y="324612"/>
                  </a:lnTo>
                  <a:lnTo>
                    <a:pt x="54102" y="324612"/>
                  </a:lnTo>
                  <a:lnTo>
                    <a:pt x="33057" y="320355"/>
                  </a:lnTo>
                  <a:lnTo>
                    <a:pt x="15859" y="308752"/>
                  </a:lnTo>
                  <a:lnTo>
                    <a:pt x="4256" y="291554"/>
                  </a:lnTo>
                  <a:lnTo>
                    <a:pt x="0" y="270510"/>
                  </a:lnTo>
                  <a:lnTo>
                    <a:pt x="0" y="5410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2671317" y="3233673"/>
            <a:ext cx="62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381244" y="3169907"/>
            <a:ext cx="1333500" cy="561340"/>
            <a:chOff x="5381244" y="3169907"/>
            <a:chExt cx="1333500" cy="561340"/>
          </a:xfrm>
        </p:grpSpPr>
        <p:sp>
          <p:nvSpPr>
            <p:cNvPr id="16" name="object 16"/>
            <p:cNvSpPr/>
            <p:nvPr/>
          </p:nvSpPr>
          <p:spPr>
            <a:xfrm>
              <a:off x="5381244" y="3194303"/>
              <a:ext cx="1333500" cy="443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68696" y="3169907"/>
              <a:ext cx="955548" cy="560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442966" y="3236213"/>
              <a:ext cx="1214755" cy="325120"/>
            </a:xfrm>
            <a:custGeom>
              <a:avLst/>
              <a:gdLst/>
              <a:ahLst/>
              <a:cxnLst/>
              <a:rect l="l" t="t" r="r" b="b"/>
              <a:pathLst>
                <a:path w="1214754" h="325120">
                  <a:moveTo>
                    <a:pt x="1160526" y="0"/>
                  </a:moveTo>
                  <a:lnTo>
                    <a:pt x="54101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6" y="291554"/>
                  </a:lnTo>
                  <a:lnTo>
                    <a:pt x="15859" y="308752"/>
                  </a:lnTo>
                  <a:lnTo>
                    <a:pt x="33057" y="320355"/>
                  </a:lnTo>
                  <a:lnTo>
                    <a:pt x="54101" y="324612"/>
                  </a:lnTo>
                  <a:lnTo>
                    <a:pt x="1160526" y="324612"/>
                  </a:lnTo>
                  <a:lnTo>
                    <a:pt x="1181570" y="320355"/>
                  </a:lnTo>
                  <a:lnTo>
                    <a:pt x="1198768" y="308752"/>
                  </a:lnTo>
                  <a:lnTo>
                    <a:pt x="1210371" y="291554"/>
                  </a:lnTo>
                  <a:lnTo>
                    <a:pt x="1214628" y="270510"/>
                  </a:lnTo>
                  <a:lnTo>
                    <a:pt x="1214628" y="54102"/>
                  </a:lnTo>
                  <a:lnTo>
                    <a:pt x="1210371" y="33057"/>
                  </a:lnTo>
                  <a:lnTo>
                    <a:pt x="1198768" y="15859"/>
                  </a:lnTo>
                  <a:lnTo>
                    <a:pt x="1181570" y="4256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442966" y="3236213"/>
              <a:ext cx="1214755" cy="325120"/>
            </a:xfrm>
            <a:custGeom>
              <a:avLst/>
              <a:gdLst/>
              <a:ahLst/>
              <a:cxnLst/>
              <a:rect l="l" t="t" r="r" b="b"/>
              <a:pathLst>
                <a:path w="1214754" h="325120">
                  <a:moveTo>
                    <a:pt x="0" y="54102"/>
                  </a:moveTo>
                  <a:lnTo>
                    <a:pt x="4256" y="33057"/>
                  </a:lnTo>
                  <a:lnTo>
                    <a:pt x="15859" y="15859"/>
                  </a:lnTo>
                  <a:lnTo>
                    <a:pt x="33057" y="4256"/>
                  </a:lnTo>
                  <a:lnTo>
                    <a:pt x="54101" y="0"/>
                  </a:lnTo>
                  <a:lnTo>
                    <a:pt x="1160526" y="0"/>
                  </a:lnTo>
                  <a:lnTo>
                    <a:pt x="1181570" y="4256"/>
                  </a:lnTo>
                  <a:lnTo>
                    <a:pt x="1198768" y="15859"/>
                  </a:lnTo>
                  <a:lnTo>
                    <a:pt x="1210371" y="33057"/>
                  </a:lnTo>
                  <a:lnTo>
                    <a:pt x="1214628" y="54102"/>
                  </a:lnTo>
                  <a:lnTo>
                    <a:pt x="1214628" y="270510"/>
                  </a:lnTo>
                  <a:lnTo>
                    <a:pt x="1210371" y="291554"/>
                  </a:lnTo>
                  <a:lnTo>
                    <a:pt x="1198768" y="308752"/>
                  </a:lnTo>
                  <a:lnTo>
                    <a:pt x="1181570" y="320355"/>
                  </a:lnTo>
                  <a:lnTo>
                    <a:pt x="1160526" y="324612"/>
                  </a:lnTo>
                  <a:lnTo>
                    <a:pt x="54101" y="324612"/>
                  </a:lnTo>
                  <a:lnTo>
                    <a:pt x="33057" y="320355"/>
                  </a:lnTo>
                  <a:lnTo>
                    <a:pt x="15859" y="308752"/>
                  </a:lnTo>
                  <a:lnTo>
                    <a:pt x="4256" y="291554"/>
                  </a:lnTo>
                  <a:lnTo>
                    <a:pt x="0" y="270510"/>
                  </a:lnTo>
                  <a:lnTo>
                    <a:pt x="0" y="5410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737097" y="3233673"/>
            <a:ext cx="62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6786371" y="3169907"/>
            <a:ext cx="1333500" cy="561340"/>
            <a:chOff x="6786371" y="3169907"/>
            <a:chExt cx="1333500" cy="561340"/>
          </a:xfrm>
        </p:grpSpPr>
        <p:sp>
          <p:nvSpPr>
            <p:cNvPr id="22" name="object 22"/>
            <p:cNvSpPr/>
            <p:nvPr/>
          </p:nvSpPr>
          <p:spPr>
            <a:xfrm>
              <a:off x="6786371" y="3194303"/>
              <a:ext cx="1333500" cy="44348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73823" y="3169907"/>
              <a:ext cx="955548" cy="5608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48093" y="3236213"/>
              <a:ext cx="1214755" cy="325120"/>
            </a:xfrm>
            <a:custGeom>
              <a:avLst/>
              <a:gdLst/>
              <a:ahLst/>
              <a:cxnLst/>
              <a:rect l="l" t="t" r="r" b="b"/>
              <a:pathLst>
                <a:path w="1214754" h="325120">
                  <a:moveTo>
                    <a:pt x="1160526" y="0"/>
                  </a:moveTo>
                  <a:lnTo>
                    <a:pt x="54101" y="0"/>
                  </a:lnTo>
                  <a:lnTo>
                    <a:pt x="33057" y="4256"/>
                  </a:lnTo>
                  <a:lnTo>
                    <a:pt x="15859" y="15859"/>
                  </a:lnTo>
                  <a:lnTo>
                    <a:pt x="4256" y="33057"/>
                  </a:lnTo>
                  <a:lnTo>
                    <a:pt x="0" y="54102"/>
                  </a:lnTo>
                  <a:lnTo>
                    <a:pt x="0" y="270510"/>
                  </a:lnTo>
                  <a:lnTo>
                    <a:pt x="4256" y="291554"/>
                  </a:lnTo>
                  <a:lnTo>
                    <a:pt x="15859" y="308752"/>
                  </a:lnTo>
                  <a:lnTo>
                    <a:pt x="33057" y="320355"/>
                  </a:lnTo>
                  <a:lnTo>
                    <a:pt x="54101" y="324612"/>
                  </a:lnTo>
                  <a:lnTo>
                    <a:pt x="1160526" y="324612"/>
                  </a:lnTo>
                  <a:lnTo>
                    <a:pt x="1181570" y="320355"/>
                  </a:lnTo>
                  <a:lnTo>
                    <a:pt x="1198768" y="308752"/>
                  </a:lnTo>
                  <a:lnTo>
                    <a:pt x="1210371" y="291554"/>
                  </a:lnTo>
                  <a:lnTo>
                    <a:pt x="1214627" y="270510"/>
                  </a:lnTo>
                  <a:lnTo>
                    <a:pt x="1214627" y="54102"/>
                  </a:lnTo>
                  <a:lnTo>
                    <a:pt x="1210371" y="33057"/>
                  </a:lnTo>
                  <a:lnTo>
                    <a:pt x="1198768" y="15859"/>
                  </a:lnTo>
                  <a:lnTo>
                    <a:pt x="1181570" y="4256"/>
                  </a:lnTo>
                  <a:lnTo>
                    <a:pt x="116052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48093" y="3236213"/>
              <a:ext cx="1214755" cy="325120"/>
            </a:xfrm>
            <a:custGeom>
              <a:avLst/>
              <a:gdLst/>
              <a:ahLst/>
              <a:cxnLst/>
              <a:rect l="l" t="t" r="r" b="b"/>
              <a:pathLst>
                <a:path w="1214754" h="325120">
                  <a:moveTo>
                    <a:pt x="0" y="54102"/>
                  </a:moveTo>
                  <a:lnTo>
                    <a:pt x="4256" y="33057"/>
                  </a:lnTo>
                  <a:lnTo>
                    <a:pt x="15859" y="15859"/>
                  </a:lnTo>
                  <a:lnTo>
                    <a:pt x="33057" y="4256"/>
                  </a:lnTo>
                  <a:lnTo>
                    <a:pt x="54101" y="0"/>
                  </a:lnTo>
                  <a:lnTo>
                    <a:pt x="1160526" y="0"/>
                  </a:lnTo>
                  <a:lnTo>
                    <a:pt x="1181570" y="4256"/>
                  </a:lnTo>
                  <a:lnTo>
                    <a:pt x="1198768" y="15859"/>
                  </a:lnTo>
                  <a:lnTo>
                    <a:pt x="1210371" y="33057"/>
                  </a:lnTo>
                  <a:lnTo>
                    <a:pt x="1214627" y="54102"/>
                  </a:lnTo>
                  <a:lnTo>
                    <a:pt x="1214627" y="270510"/>
                  </a:lnTo>
                  <a:lnTo>
                    <a:pt x="1210371" y="291554"/>
                  </a:lnTo>
                  <a:lnTo>
                    <a:pt x="1198768" y="308752"/>
                  </a:lnTo>
                  <a:lnTo>
                    <a:pt x="1181570" y="320355"/>
                  </a:lnTo>
                  <a:lnTo>
                    <a:pt x="1160526" y="324612"/>
                  </a:lnTo>
                  <a:lnTo>
                    <a:pt x="54101" y="324612"/>
                  </a:lnTo>
                  <a:lnTo>
                    <a:pt x="33057" y="320355"/>
                  </a:lnTo>
                  <a:lnTo>
                    <a:pt x="15859" y="308752"/>
                  </a:lnTo>
                  <a:lnTo>
                    <a:pt x="4256" y="291554"/>
                  </a:lnTo>
                  <a:lnTo>
                    <a:pt x="0" y="270510"/>
                  </a:lnTo>
                  <a:lnTo>
                    <a:pt x="0" y="54102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142226" y="3233673"/>
            <a:ext cx="625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18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1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972311" y="2028431"/>
            <a:ext cx="2167255" cy="570230"/>
            <a:chOff x="972311" y="2028431"/>
            <a:chExt cx="2167255" cy="570230"/>
          </a:xfrm>
        </p:grpSpPr>
        <p:sp>
          <p:nvSpPr>
            <p:cNvPr id="28" name="object 28"/>
            <p:cNvSpPr/>
            <p:nvPr/>
          </p:nvSpPr>
          <p:spPr>
            <a:xfrm>
              <a:off x="972311" y="2028431"/>
              <a:ext cx="2167128" cy="56998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101851" y="2141232"/>
              <a:ext cx="1906524" cy="45413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34033" y="2126741"/>
              <a:ext cx="2048510" cy="394970"/>
            </a:xfrm>
            <a:custGeom>
              <a:avLst/>
              <a:gdLst/>
              <a:ahLst/>
              <a:cxnLst/>
              <a:rect l="l" t="t" r="r" b="b"/>
              <a:pathLst>
                <a:path w="2048510" h="394969">
                  <a:moveTo>
                    <a:pt x="2048255" y="0"/>
                  </a:moveTo>
                  <a:lnTo>
                    <a:pt x="2000782" y="17009"/>
                  </a:lnTo>
                  <a:lnTo>
                    <a:pt x="1944170" y="24786"/>
                  </a:lnTo>
                  <a:lnTo>
                    <a:pt x="1868070" y="31942"/>
                  </a:lnTo>
                  <a:lnTo>
                    <a:pt x="1823281" y="35256"/>
                  </a:lnTo>
                  <a:lnTo>
                    <a:pt x="1774302" y="38377"/>
                  </a:lnTo>
                  <a:lnTo>
                    <a:pt x="1721362" y="41293"/>
                  </a:lnTo>
                  <a:lnTo>
                    <a:pt x="1664687" y="43991"/>
                  </a:lnTo>
                  <a:lnTo>
                    <a:pt x="1604506" y="46459"/>
                  </a:lnTo>
                  <a:lnTo>
                    <a:pt x="1541046" y="48683"/>
                  </a:lnTo>
                  <a:lnTo>
                    <a:pt x="1474534" y="50651"/>
                  </a:lnTo>
                  <a:lnTo>
                    <a:pt x="1405198" y="52352"/>
                  </a:lnTo>
                  <a:lnTo>
                    <a:pt x="1333266" y="53771"/>
                  </a:lnTo>
                  <a:lnTo>
                    <a:pt x="1258966" y="54897"/>
                  </a:lnTo>
                  <a:lnTo>
                    <a:pt x="1182524" y="55717"/>
                  </a:lnTo>
                  <a:lnTo>
                    <a:pt x="1104169" y="56218"/>
                  </a:lnTo>
                  <a:lnTo>
                    <a:pt x="1024128" y="56387"/>
                  </a:lnTo>
                  <a:lnTo>
                    <a:pt x="944086" y="56218"/>
                  </a:lnTo>
                  <a:lnTo>
                    <a:pt x="865731" y="55717"/>
                  </a:lnTo>
                  <a:lnTo>
                    <a:pt x="789289" y="54897"/>
                  </a:lnTo>
                  <a:lnTo>
                    <a:pt x="714989" y="53771"/>
                  </a:lnTo>
                  <a:lnTo>
                    <a:pt x="643057" y="52352"/>
                  </a:lnTo>
                  <a:lnTo>
                    <a:pt x="573721" y="50651"/>
                  </a:lnTo>
                  <a:lnTo>
                    <a:pt x="507209" y="48683"/>
                  </a:lnTo>
                  <a:lnTo>
                    <a:pt x="443749" y="46459"/>
                  </a:lnTo>
                  <a:lnTo>
                    <a:pt x="383568" y="43991"/>
                  </a:lnTo>
                  <a:lnTo>
                    <a:pt x="326893" y="41293"/>
                  </a:lnTo>
                  <a:lnTo>
                    <a:pt x="273953" y="38377"/>
                  </a:lnTo>
                  <a:lnTo>
                    <a:pt x="224974" y="35256"/>
                  </a:lnTo>
                  <a:lnTo>
                    <a:pt x="180185" y="31942"/>
                  </a:lnTo>
                  <a:lnTo>
                    <a:pt x="139812" y="28447"/>
                  </a:lnTo>
                  <a:lnTo>
                    <a:pt x="73229" y="20969"/>
                  </a:lnTo>
                  <a:lnTo>
                    <a:pt x="27045" y="12920"/>
                  </a:lnTo>
                  <a:lnTo>
                    <a:pt x="0" y="0"/>
                  </a:lnTo>
                  <a:lnTo>
                    <a:pt x="0" y="338327"/>
                  </a:lnTo>
                  <a:lnTo>
                    <a:pt x="47473" y="355337"/>
                  </a:lnTo>
                  <a:lnTo>
                    <a:pt x="104085" y="363114"/>
                  </a:lnTo>
                  <a:lnTo>
                    <a:pt x="180185" y="370270"/>
                  </a:lnTo>
                  <a:lnTo>
                    <a:pt x="224974" y="373584"/>
                  </a:lnTo>
                  <a:lnTo>
                    <a:pt x="273953" y="376705"/>
                  </a:lnTo>
                  <a:lnTo>
                    <a:pt x="326893" y="379621"/>
                  </a:lnTo>
                  <a:lnTo>
                    <a:pt x="383568" y="382319"/>
                  </a:lnTo>
                  <a:lnTo>
                    <a:pt x="443749" y="384787"/>
                  </a:lnTo>
                  <a:lnTo>
                    <a:pt x="507209" y="387011"/>
                  </a:lnTo>
                  <a:lnTo>
                    <a:pt x="573721" y="388979"/>
                  </a:lnTo>
                  <a:lnTo>
                    <a:pt x="643057" y="390680"/>
                  </a:lnTo>
                  <a:lnTo>
                    <a:pt x="714989" y="392099"/>
                  </a:lnTo>
                  <a:lnTo>
                    <a:pt x="789289" y="393225"/>
                  </a:lnTo>
                  <a:lnTo>
                    <a:pt x="865731" y="394045"/>
                  </a:lnTo>
                  <a:lnTo>
                    <a:pt x="944086" y="394546"/>
                  </a:lnTo>
                  <a:lnTo>
                    <a:pt x="1024128" y="394715"/>
                  </a:lnTo>
                  <a:lnTo>
                    <a:pt x="1104169" y="394546"/>
                  </a:lnTo>
                  <a:lnTo>
                    <a:pt x="1182524" y="394045"/>
                  </a:lnTo>
                  <a:lnTo>
                    <a:pt x="1258966" y="393225"/>
                  </a:lnTo>
                  <a:lnTo>
                    <a:pt x="1333266" y="392099"/>
                  </a:lnTo>
                  <a:lnTo>
                    <a:pt x="1405198" y="390680"/>
                  </a:lnTo>
                  <a:lnTo>
                    <a:pt x="1474534" y="388979"/>
                  </a:lnTo>
                  <a:lnTo>
                    <a:pt x="1541046" y="387011"/>
                  </a:lnTo>
                  <a:lnTo>
                    <a:pt x="1604506" y="384787"/>
                  </a:lnTo>
                  <a:lnTo>
                    <a:pt x="1664687" y="382319"/>
                  </a:lnTo>
                  <a:lnTo>
                    <a:pt x="1721362" y="379621"/>
                  </a:lnTo>
                  <a:lnTo>
                    <a:pt x="1774302" y="376705"/>
                  </a:lnTo>
                  <a:lnTo>
                    <a:pt x="1823281" y="373584"/>
                  </a:lnTo>
                  <a:lnTo>
                    <a:pt x="1868070" y="370270"/>
                  </a:lnTo>
                  <a:lnTo>
                    <a:pt x="1908443" y="366775"/>
                  </a:lnTo>
                  <a:lnTo>
                    <a:pt x="1975026" y="359297"/>
                  </a:lnTo>
                  <a:lnTo>
                    <a:pt x="2021210" y="351248"/>
                  </a:lnTo>
                  <a:lnTo>
                    <a:pt x="2048255" y="338327"/>
                  </a:lnTo>
                  <a:lnTo>
                    <a:pt x="2048255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034033" y="2070353"/>
              <a:ext cx="2048510" cy="113030"/>
            </a:xfrm>
            <a:custGeom>
              <a:avLst/>
              <a:gdLst/>
              <a:ahLst/>
              <a:cxnLst/>
              <a:rect l="l" t="t" r="r" b="b"/>
              <a:pathLst>
                <a:path w="2048510" h="113030">
                  <a:moveTo>
                    <a:pt x="1024128" y="0"/>
                  </a:moveTo>
                  <a:lnTo>
                    <a:pt x="944086" y="169"/>
                  </a:lnTo>
                  <a:lnTo>
                    <a:pt x="865731" y="670"/>
                  </a:lnTo>
                  <a:lnTo>
                    <a:pt x="789289" y="1490"/>
                  </a:lnTo>
                  <a:lnTo>
                    <a:pt x="714989" y="2616"/>
                  </a:lnTo>
                  <a:lnTo>
                    <a:pt x="643057" y="4035"/>
                  </a:lnTo>
                  <a:lnTo>
                    <a:pt x="573721" y="5736"/>
                  </a:lnTo>
                  <a:lnTo>
                    <a:pt x="507209" y="7704"/>
                  </a:lnTo>
                  <a:lnTo>
                    <a:pt x="443749" y="9928"/>
                  </a:lnTo>
                  <a:lnTo>
                    <a:pt x="383568" y="12396"/>
                  </a:lnTo>
                  <a:lnTo>
                    <a:pt x="326893" y="15094"/>
                  </a:lnTo>
                  <a:lnTo>
                    <a:pt x="273953" y="18010"/>
                  </a:lnTo>
                  <a:lnTo>
                    <a:pt x="224974" y="21131"/>
                  </a:lnTo>
                  <a:lnTo>
                    <a:pt x="180185" y="24445"/>
                  </a:lnTo>
                  <a:lnTo>
                    <a:pt x="139812" y="27939"/>
                  </a:lnTo>
                  <a:lnTo>
                    <a:pt x="73229" y="35418"/>
                  </a:lnTo>
                  <a:lnTo>
                    <a:pt x="27045" y="43467"/>
                  </a:lnTo>
                  <a:lnTo>
                    <a:pt x="0" y="56387"/>
                  </a:lnTo>
                  <a:lnTo>
                    <a:pt x="3080" y="60791"/>
                  </a:lnTo>
                  <a:lnTo>
                    <a:pt x="47473" y="73397"/>
                  </a:lnTo>
                  <a:lnTo>
                    <a:pt x="104085" y="81174"/>
                  </a:lnTo>
                  <a:lnTo>
                    <a:pt x="180185" y="88330"/>
                  </a:lnTo>
                  <a:lnTo>
                    <a:pt x="224974" y="91644"/>
                  </a:lnTo>
                  <a:lnTo>
                    <a:pt x="273953" y="94765"/>
                  </a:lnTo>
                  <a:lnTo>
                    <a:pt x="326893" y="97681"/>
                  </a:lnTo>
                  <a:lnTo>
                    <a:pt x="383568" y="100379"/>
                  </a:lnTo>
                  <a:lnTo>
                    <a:pt x="443749" y="102847"/>
                  </a:lnTo>
                  <a:lnTo>
                    <a:pt x="507209" y="105071"/>
                  </a:lnTo>
                  <a:lnTo>
                    <a:pt x="573721" y="107039"/>
                  </a:lnTo>
                  <a:lnTo>
                    <a:pt x="643057" y="108740"/>
                  </a:lnTo>
                  <a:lnTo>
                    <a:pt x="714989" y="110159"/>
                  </a:lnTo>
                  <a:lnTo>
                    <a:pt x="789289" y="111285"/>
                  </a:lnTo>
                  <a:lnTo>
                    <a:pt x="865731" y="112105"/>
                  </a:lnTo>
                  <a:lnTo>
                    <a:pt x="944086" y="112606"/>
                  </a:lnTo>
                  <a:lnTo>
                    <a:pt x="1024128" y="112775"/>
                  </a:lnTo>
                  <a:lnTo>
                    <a:pt x="1104169" y="112606"/>
                  </a:lnTo>
                  <a:lnTo>
                    <a:pt x="1182524" y="112105"/>
                  </a:lnTo>
                  <a:lnTo>
                    <a:pt x="1258966" y="111285"/>
                  </a:lnTo>
                  <a:lnTo>
                    <a:pt x="1333266" y="110159"/>
                  </a:lnTo>
                  <a:lnTo>
                    <a:pt x="1405198" y="108740"/>
                  </a:lnTo>
                  <a:lnTo>
                    <a:pt x="1474534" y="107039"/>
                  </a:lnTo>
                  <a:lnTo>
                    <a:pt x="1541046" y="105071"/>
                  </a:lnTo>
                  <a:lnTo>
                    <a:pt x="1604506" y="102847"/>
                  </a:lnTo>
                  <a:lnTo>
                    <a:pt x="1664687" y="100379"/>
                  </a:lnTo>
                  <a:lnTo>
                    <a:pt x="1721362" y="97681"/>
                  </a:lnTo>
                  <a:lnTo>
                    <a:pt x="1774302" y="94765"/>
                  </a:lnTo>
                  <a:lnTo>
                    <a:pt x="1823281" y="91644"/>
                  </a:lnTo>
                  <a:lnTo>
                    <a:pt x="1868070" y="88330"/>
                  </a:lnTo>
                  <a:lnTo>
                    <a:pt x="1908443" y="84835"/>
                  </a:lnTo>
                  <a:lnTo>
                    <a:pt x="1975026" y="77357"/>
                  </a:lnTo>
                  <a:lnTo>
                    <a:pt x="2021210" y="69308"/>
                  </a:lnTo>
                  <a:lnTo>
                    <a:pt x="2048255" y="56387"/>
                  </a:lnTo>
                  <a:lnTo>
                    <a:pt x="2045175" y="51984"/>
                  </a:lnTo>
                  <a:lnTo>
                    <a:pt x="2000782" y="39378"/>
                  </a:lnTo>
                  <a:lnTo>
                    <a:pt x="1944170" y="31601"/>
                  </a:lnTo>
                  <a:lnTo>
                    <a:pt x="1868070" y="24445"/>
                  </a:lnTo>
                  <a:lnTo>
                    <a:pt x="1823281" y="21131"/>
                  </a:lnTo>
                  <a:lnTo>
                    <a:pt x="1774302" y="18010"/>
                  </a:lnTo>
                  <a:lnTo>
                    <a:pt x="1721362" y="15094"/>
                  </a:lnTo>
                  <a:lnTo>
                    <a:pt x="1664687" y="12396"/>
                  </a:lnTo>
                  <a:lnTo>
                    <a:pt x="1604506" y="9928"/>
                  </a:lnTo>
                  <a:lnTo>
                    <a:pt x="1541046" y="7704"/>
                  </a:lnTo>
                  <a:lnTo>
                    <a:pt x="1474534" y="5736"/>
                  </a:lnTo>
                  <a:lnTo>
                    <a:pt x="1405198" y="4035"/>
                  </a:lnTo>
                  <a:lnTo>
                    <a:pt x="1333266" y="2616"/>
                  </a:lnTo>
                  <a:lnTo>
                    <a:pt x="1258966" y="1490"/>
                  </a:lnTo>
                  <a:lnTo>
                    <a:pt x="1182524" y="670"/>
                  </a:lnTo>
                  <a:lnTo>
                    <a:pt x="1104169" y="169"/>
                  </a:lnTo>
                  <a:lnTo>
                    <a:pt x="1024128" y="0"/>
                  </a:lnTo>
                  <a:close/>
                </a:path>
              </a:pathLst>
            </a:custGeom>
            <a:solidFill>
              <a:srgbClr val="FFC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1034033" y="2070353"/>
              <a:ext cx="2048510" cy="451484"/>
            </a:xfrm>
            <a:custGeom>
              <a:avLst/>
              <a:gdLst/>
              <a:ahLst/>
              <a:cxnLst/>
              <a:rect l="l" t="t" r="r" b="b"/>
              <a:pathLst>
                <a:path w="2048510" h="451485">
                  <a:moveTo>
                    <a:pt x="2048255" y="56387"/>
                  </a:moveTo>
                  <a:lnTo>
                    <a:pt x="2000782" y="73397"/>
                  </a:lnTo>
                  <a:lnTo>
                    <a:pt x="1944170" y="81174"/>
                  </a:lnTo>
                  <a:lnTo>
                    <a:pt x="1868070" y="88330"/>
                  </a:lnTo>
                  <a:lnTo>
                    <a:pt x="1823281" y="91644"/>
                  </a:lnTo>
                  <a:lnTo>
                    <a:pt x="1774302" y="94765"/>
                  </a:lnTo>
                  <a:lnTo>
                    <a:pt x="1721362" y="97681"/>
                  </a:lnTo>
                  <a:lnTo>
                    <a:pt x="1664687" y="100379"/>
                  </a:lnTo>
                  <a:lnTo>
                    <a:pt x="1604506" y="102847"/>
                  </a:lnTo>
                  <a:lnTo>
                    <a:pt x="1541046" y="105071"/>
                  </a:lnTo>
                  <a:lnTo>
                    <a:pt x="1474534" y="107039"/>
                  </a:lnTo>
                  <a:lnTo>
                    <a:pt x="1405198" y="108740"/>
                  </a:lnTo>
                  <a:lnTo>
                    <a:pt x="1333266" y="110159"/>
                  </a:lnTo>
                  <a:lnTo>
                    <a:pt x="1258966" y="111285"/>
                  </a:lnTo>
                  <a:lnTo>
                    <a:pt x="1182524" y="112105"/>
                  </a:lnTo>
                  <a:lnTo>
                    <a:pt x="1104169" y="112606"/>
                  </a:lnTo>
                  <a:lnTo>
                    <a:pt x="1024128" y="112775"/>
                  </a:lnTo>
                  <a:lnTo>
                    <a:pt x="944086" y="112606"/>
                  </a:lnTo>
                  <a:lnTo>
                    <a:pt x="865731" y="112105"/>
                  </a:lnTo>
                  <a:lnTo>
                    <a:pt x="789289" y="111285"/>
                  </a:lnTo>
                  <a:lnTo>
                    <a:pt x="714989" y="110159"/>
                  </a:lnTo>
                  <a:lnTo>
                    <a:pt x="643057" y="108740"/>
                  </a:lnTo>
                  <a:lnTo>
                    <a:pt x="573721" y="107039"/>
                  </a:lnTo>
                  <a:lnTo>
                    <a:pt x="507209" y="105071"/>
                  </a:lnTo>
                  <a:lnTo>
                    <a:pt x="443749" y="102847"/>
                  </a:lnTo>
                  <a:lnTo>
                    <a:pt x="383568" y="100379"/>
                  </a:lnTo>
                  <a:lnTo>
                    <a:pt x="326893" y="97681"/>
                  </a:lnTo>
                  <a:lnTo>
                    <a:pt x="273953" y="94765"/>
                  </a:lnTo>
                  <a:lnTo>
                    <a:pt x="224974" y="91644"/>
                  </a:lnTo>
                  <a:lnTo>
                    <a:pt x="180185" y="88330"/>
                  </a:lnTo>
                  <a:lnTo>
                    <a:pt x="139812" y="84835"/>
                  </a:lnTo>
                  <a:lnTo>
                    <a:pt x="73229" y="77357"/>
                  </a:lnTo>
                  <a:lnTo>
                    <a:pt x="27045" y="69308"/>
                  </a:lnTo>
                  <a:lnTo>
                    <a:pt x="0" y="56387"/>
                  </a:lnTo>
                  <a:lnTo>
                    <a:pt x="3080" y="51984"/>
                  </a:lnTo>
                  <a:lnTo>
                    <a:pt x="47473" y="39378"/>
                  </a:lnTo>
                  <a:lnTo>
                    <a:pt x="104085" y="31601"/>
                  </a:lnTo>
                  <a:lnTo>
                    <a:pt x="180185" y="24445"/>
                  </a:lnTo>
                  <a:lnTo>
                    <a:pt x="224974" y="21131"/>
                  </a:lnTo>
                  <a:lnTo>
                    <a:pt x="273953" y="18010"/>
                  </a:lnTo>
                  <a:lnTo>
                    <a:pt x="326893" y="15094"/>
                  </a:lnTo>
                  <a:lnTo>
                    <a:pt x="383568" y="12396"/>
                  </a:lnTo>
                  <a:lnTo>
                    <a:pt x="443749" y="9928"/>
                  </a:lnTo>
                  <a:lnTo>
                    <a:pt x="507209" y="7704"/>
                  </a:lnTo>
                  <a:lnTo>
                    <a:pt x="573721" y="5736"/>
                  </a:lnTo>
                  <a:lnTo>
                    <a:pt x="643057" y="4035"/>
                  </a:lnTo>
                  <a:lnTo>
                    <a:pt x="714989" y="2616"/>
                  </a:lnTo>
                  <a:lnTo>
                    <a:pt x="789289" y="1490"/>
                  </a:lnTo>
                  <a:lnTo>
                    <a:pt x="865731" y="670"/>
                  </a:lnTo>
                  <a:lnTo>
                    <a:pt x="944086" y="169"/>
                  </a:lnTo>
                  <a:lnTo>
                    <a:pt x="1024128" y="0"/>
                  </a:lnTo>
                  <a:lnTo>
                    <a:pt x="1104169" y="169"/>
                  </a:lnTo>
                  <a:lnTo>
                    <a:pt x="1182524" y="670"/>
                  </a:lnTo>
                  <a:lnTo>
                    <a:pt x="1258966" y="1490"/>
                  </a:lnTo>
                  <a:lnTo>
                    <a:pt x="1333266" y="2616"/>
                  </a:lnTo>
                  <a:lnTo>
                    <a:pt x="1405198" y="4035"/>
                  </a:lnTo>
                  <a:lnTo>
                    <a:pt x="1474534" y="5736"/>
                  </a:lnTo>
                  <a:lnTo>
                    <a:pt x="1541046" y="7704"/>
                  </a:lnTo>
                  <a:lnTo>
                    <a:pt x="1604506" y="9928"/>
                  </a:lnTo>
                  <a:lnTo>
                    <a:pt x="1664687" y="12396"/>
                  </a:lnTo>
                  <a:lnTo>
                    <a:pt x="1721362" y="15094"/>
                  </a:lnTo>
                  <a:lnTo>
                    <a:pt x="1774302" y="18010"/>
                  </a:lnTo>
                  <a:lnTo>
                    <a:pt x="1823281" y="21131"/>
                  </a:lnTo>
                  <a:lnTo>
                    <a:pt x="1868070" y="24445"/>
                  </a:lnTo>
                  <a:lnTo>
                    <a:pt x="1908443" y="27940"/>
                  </a:lnTo>
                  <a:lnTo>
                    <a:pt x="1975026" y="35418"/>
                  </a:lnTo>
                  <a:lnTo>
                    <a:pt x="2021210" y="43467"/>
                  </a:lnTo>
                  <a:lnTo>
                    <a:pt x="2048255" y="56387"/>
                  </a:lnTo>
                  <a:close/>
                </a:path>
                <a:path w="2048510" h="451485">
                  <a:moveTo>
                    <a:pt x="2048255" y="56387"/>
                  </a:moveTo>
                  <a:lnTo>
                    <a:pt x="2048255" y="394715"/>
                  </a:lnTo>
                  <a:lnTo>
                    <a:pt x="2045175" y="399119"/>
                  </a:lnTo>
                  <a:lnTo>
                    <a:pt x="2000782" y="411725"/>
                  </a:lnTo>
                  <a:lnTo>
                    <a:pt x="1944170" y="419502"/>
                  </a:lnTo>
                  <a:lnTo>
                    <a:pt x="1868070" y="426658"/>
                  </a:lnTo>
                  <a:lnTo>
                    <a:pt x="1823281" y="429972"/>
                  </a:lnTo>
                  <a:lnTo>
                    <a:pt x="1774302" y="433093"/>
                  </a:lnTo>
                  <a:lnTo>
                    <a:pt x="1721362" y="436009"/>
                  </a:lnTo>
                  <a:lnTo>
                    <a:pt x="1664687" y="438707"/>
                  </a:lnTo>
                  <a:lnTo>
                    <a:pt x="1604506" y="441175"/>
                  </a:lnTo>
                  <a:lnTo>
                    <a:pt x="1541046" y="443399"/>
                  </a:lnTo>
                  <a:lnTo>
                    <a:pt x="1474534" y="445367"/>
                  </a:lnTo>
                  <a:lnTo>
                    <a:pt x="1405198" y="447068"/>
                  </a:lnTo>
                  <a:lnTo>
                    <a:pt x="1333266" y="448487"/>
                  </a:lnTo>
                  <a:lnTo>
                    <a:pt x="1258966" y="449613"/>
                  </a:lnTo>
                  <a:lnTo>
                    <a:pt x="1182524" y="450433"/>
                  </a:lnTo>
                  <a:lnTo>
                    <a:pt x="1104169" y="450934"/>
                  </a:lnTo>
                  <a:lnTo>
                    <a:pt x="1024128" y="451103"/>
                  </a:lnTo>
                  <a:lnTo>
                    <a:pt x="944086" y="450934"/>
                  </a:lnTo>
                  <a:lnTo>
                    <a:pt x="865731" y="450433"/>
                  </a:lnTo>
                  <a:lnTo>
                    <a:pt x="789289" y="449613"/>
                  </a:lnTo>
                  <a:lnTo>
                    <a:pt x="714989" y="448487"/>
                  </a:lnTo>
                  <a:lnTo>
                    <a:pt x="643057" y="447068"/>
                  </a:lnTo>
                  <a:lnTo>
                    <a:pt x="573721" y="445367"/>
                  </a:lnTo>
                  <a:lnTo>
                    <a:pt x="507209" y="443399"/>
                  </a:lnTo>
                  <a:lnTo>
                    <a:pt x="443749" y="441175"/>
                  </a:lnTo>
                  <a:lnTo>
                    <a:pt x="383568" y="438707"/>
                  </a:lnTo>
                  <a:lnTo>
                    <a:pt x="326893" y="436009"/>
                  </a:lnTo>
                  <a:lnTo>
                    <a:pt x="273953" y="433093"/>
                  </a:lnTo>
                  <a:lnTo>
                    <a:pt x="224974" y="429972"/>
                  </a:lnTo>
                  <a:lnTo>
                    <a:pt x="180185" y="426658"/>
                  </a:lnTo>
                  <a:lnTo>
                    <a:pt x="139812" y="423163"/>
                  </a:lnTo>
                  <a:lnTo>
                    <a:pt x="73229" y="415685"/>
                  </a:lnTo>
                  <a:lnTo>
                    <a:pt x="27045" y="407636"/>
                  </a:lnTo>
                  <a:lnTo>
                    <a:pt x="0" y="394715"/>
                  </a:lnTo>
                  <a:lnTo>
                    <a:pt x="0" y="5638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1237894" y="2192782"/>
            <a:ext cx="1640839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r>
              <a:rPr dirty="0" sz="14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5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614415" y="2028431"/>
            <a:ext cx="2205355" cy="570230"/>
            <a:chOff x="5614415" y="2028431"/>
            <a:chExt cx="2205355" cy="570230"/>
          </a:xfrm>
        </p:grpSpPr>
        <p:sp>
          <p:nvSpPr>
            <p:cNvPr id="35" name="object 35"/>
            <p:cNvSpPr/>
            <p:nvPr/>
          </p:nvSpPr>
          <p:spPr>
            <a:xfrm>
              <a:off x="5614415" y="2028431"/>
              <a:ext cx="2205228" cy="56998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62243" y="2141232"/>
              <a:ext cx="1906524" cy="45413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76137" y="2126741"/>
              <a:ext cx="2086610" cy="394970"/>
            </a:xfrm>
            <a:custGeom>
              <a:avLst/>
              <a:gdLst/>
              <a:ahLst/>
              <a:cxnLst/>
              <a:rect l="l" t="t" r="r" b="b"/>
              <a:pathLst>
                <a:path w="2086609" h="394969">
                  <a:moveTo>
                    <a:pt x="2086356" y="0"/>
                  </a:moveTo>
                  <a:lnTo>
                    <a:pt x="2037989" y="17009"/>
                  </a:lnTo>
                  <a:lnTo>
                    <a:pt x="1980315" y="24786"/>
                  </a:lnTo>
                  <a:lnTo>
                    <a:pt x="1902790" y="31942"/>
                  </a:lnTo>
                  <a:lnTo>
                    <a:pt x="1857162" y="35256"/>
                  </a:lnTo>
                  <a:lnTo>
                    <a:pt x="1807268" y="38377"/>
                  </a:lnTo>
                  <a:lnTo>
                    <a:pt x="1753339" y="41293"/>
                  </a:lnTo>
                  <a:lnTo>
                    <a:pt x="1695607" y="43991"/>
                  </a:lnTo>
                  <a:lnTo>
                    <a:pt x="1634305" y="46459"/>
                  </a:lnTo>
                  <a:lnTo>
                    <a:pt x="1569663" y="48683"/>
                  </a:lnTo>
                  <a:lnTo>
                    <a:pt x="1501915" y="50651"/>
                  </a:lnTo>
                  <a:lnTo>
                    <a:pt x="1431292" y="52352"/>
                  </a:lnTo>
                  <a:lnTo>
                    <a:pt x="1358026" y="53771"/>
                  </a:lnTo>
                  <a:lnTo>
                    <a:pt x="1282350" y="54897"/>
                  </a:lnTo>
                  <a:lnTo>
                    <a:pt x="1204495" y="55717"/>
                  </a:lnTo>
                  <a:lnTo>
                    <a:pt x="1124694" y="56218"/>
                  </a:lnTo>
                  <a:lnTo>
                    <a:pt x="1043178" y="56387"/>
                  </a:lnTo>
                  <a:lnTo>
                    <a:pt x="961661" y="56218"/>
                  </a:lnTo>
                  <a:lnTo>
                    <a:pt x="881860" y="55717"/>
                  </a:lnTo>
                  <a:lnTo>
                    <a:pt x="804005" y="54897"/>
                  </a:lnTo>
                  <a:lnTo>
                    <a:pt x="728329" y="53771"/>
                  </a:lnTo>
                  <a:lnTo>
                    <a:pt x="655063" y="52352"/>
                  </a:lnTo>
                  <a:lnTo>
                    <a:pt x="584440" y="50651"/>
                  </a:lnTo>
                  <a:lnTo>
                    <a:pt x="516692" y="48683"/>
                  </a:lnTo>
                  <a:lnTo>
                    <a:pt x="452050" y="46459"/>
                  </a:lnTo>
                  <a:lnTo>
                    <a:pt x="390748" y="43991"/>
                  </a:lnTo>
                  <a:lnTo>
                    <a:pt x="333016" y="41293"/>
                  </a:lnTo>
                  <a:lnTo>
                    <a:pt x="279087" y="38377"/>
                  </a:lnTo>
                  <a:lnTo>
                    <a:pt x="229193" y="35256"/>
                  </a:lnTo>
                  <a:lnTo>
                    <a:pt x="183565" y="31942"/>
                  </a:lnTo>
                  <a:lnTo>
                    <a:pt x="142437" y="28447"/>
                  </a:lnTo>
                  <a:lnTo>
                    <a:pt x="74605" y="20969"/>
                  </a:lnTo>
                  <a:lnTo>
                    <a:pt x="27554" y="12920"/>
                  </a:lnTo>
                  <a:lnTo>
                    <a:pt x="0" y="0"/>
                  </a:lnTo>
                  <a:lnTo>
                    <a:pt x="0" y="338327"/>
                  </a:lnTo>
                  <a:lnTo>
                    <a:pt x="48366" y="355337"/>
                  </a:lnTo>
                  <a:lnTo>
                    <a:pt x="106040" y="363114"/>
                  </a:lnTo>
                  <a:lnTo>
                    <a:pt x="183565" y="370270"/>
                  </a:lnTo>
                  <a:lnTo>
                    <a:pt x="229193" y="373584"/>
                  </a:lnTo>
                  <a:lnTo>
                    <a:pt x="279087" y="376705"/>
                  </a:lnTo>
                  <a:lnTo>
                    <a:pt x="333016" y="379621"/>
                  </a:lnTo>
                  <a:lnTo>
                    <a:pt x="390748" y="382319"/>
                  </a:lnTo>
                  <a:lnTo>
                    <a:pt x="452050" y="384787"/>
                  </a:lnTo>
                  <a:lnTo>
                    <a:pt x="516692" y="387011"/>
                  </a:lnTo>
                  <a:lnTo>
                    <a:pt x="584440" y="388979"/>
                  </a:lnTo>
                  <a:lnTo>
                    <a:pt x="655063" y="390680"/>
                  </a:lnTo>
                  <a:lnTo>
                    <a:pt x="728329" y="392099"/>
                  </a:lnTo>
                  <a:lnTo>
                    <a:pt x="804005" y="393225"/>
                  </a:lnTo>
                  <a:lnTo>
                    <a:pt x="881860" y="394045"/>
                  </a:lnTo>
                  <a:lnTo>
                    <a:pt x="961661" y="394546"/>
                  </a:lnTo>
                  <a:lnTo>
                    <a:pt x="1043178" y="394715"/>
                  </a:lnTo>
                  <a:lnTo>
                    <a:pt x="1124694" y="394546"/>
                  </a:lnTo>
                  <a:lnTo>
                    <a:pt x="1204495" y="394045"/>
                  </a:lnTo>
                  <a:lnTo>
                    <a:pt x="1282350" y="393225"/>
                  </a:lnTo>
                  <a:lnTo>
                    <a:pt x="1358026" y="392099"/>
                  </a:lnTo>
                  <a:lnTo>
                    <a:pt x="1431292" y="390680"/>
                  </a:lnTo>
                  <a:lnTo>
                    <a:pt x="1501915" y="388979"/>
                  </a:lnTo>
                  <a:lnTo>
                    <a:pt x="1569663" y="387011"/>
                  </a:lnTo>
                  <a:lnTo>
                    <a:pt x="1634305" y="384787"/>
                  </a:lnTo>
                  <a:lnTo>
                    <a:pt x="1695607" y="382319"/>
                  </a:lnTo>
                  <a:lnTo>
                    <a:pt x="1753339" y="379621"/>
                  </a:lnTo>
                  <a:lnTo>
                    <a:pt x="1807268" y="376705"/>
                  </a:lnTo>
                  <a:lnTo>
                    <a:pt x="1857162" y="373584"/>
                  </a:lnTo>
                  <a:lnTo>
                    <a:pt x="1902790" y="370270"/>
                  </a:lnTo>
                  <a:lnTo>
                    <a:pt x="1943918" y="366775"/>
                  </a:lnTo>
                  <a:lnTo>
                    <a:pt x="2011750" y="359297"/>
                  </a:lnTo>
                  <a:lnTo>
                    <a:pt x="2058801" y="351248"/>
                  </a:lnTo>
                  <a:lnTo>
                    <a:pt x="2086356" y="338327"/>
                  </a:lnTo>
                  <a:lnTo>
                    <a:pt x="2086356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76137" y="2070353"/>
              <a:ext cx="2086610" cy="113030"/>
            </a:xfrm>
            <a:custGeom>
              <a:avLst/>
              <a:gdLst/>
              <a:ahLst/>
              <a:cxnLst/>
              <a:rect l="l" t="t" r="r" b="b"/>
              <a:pathLst>
                <a:path w="2086609" h="113030">
                  <a:moveTo>
                    <a:pt x="1043178" y="0"/>
                  </a:moveTo>
                  <a:lnTo>
                    <a:pt x="961661" y="169"/>
                  </a:lnTo>
                  <a:lnTo>
                    <a:pt x="881860" y="670"/>
                  </a:lnTo>
                  <a:lnTo>
                    <a:pt x="804005" y="1490"/>
                  </a:lnTo>
                  <a:lnTo>
                    <a:pt x="728329" y="2616"/>
                  </a:lnTo>
                  <a:lnTo>
                    <a:pt x="655063" y="4035"/>
                  </a:lnTo>
                  <a:lnTo>
                    <a:pt x="584440" y="5736"/>
                  </a:lnTo>
                  <a:lnTo>
                    <a:pt x="516692" y="7704"/>
                  </a:lnTo>
                  <a:lnTo>
                    <a:pt x="452050" y="9928"/>
                  </a:lnTo>
                  <a:lnTo>
                    <a:pt x="390748" y="12396"/>
                  </a:lnTo>
                  <a:lnTo>
                    <a:pt x="333016" y="15094"/>
                  </a:lnTo>
                  <a:lnTo>
                    <a:pt x="279087" y="18010"/>
                  </a:lnTo>
                  <a:lnTo>
                    <a:pt x="229193" y="21131"/>
                  </a:lnTo>
                  <a:lnTo>
                    <a:pt x="183565" y="24445"/>
                  </a:lnTo>
                  <a:lnTo>
                    <a:pt x="142437" y="27939"/>
                  </a:lnTo>
                  <a:lnTo>
                    <a:pt x="74605" y="35418"/>
                  </a:lnTo>
                  <a:lnTo>
                    <a:pt x="27554" y="43467"/>
                  </a:lnTo>
                  <a:lnTo>
                    <a:pt x="0" y="56387"/>
                  </a:lnTo>
                  <a:lnTo>
                    <a:pt x="3138" y="60791"/>
                  </a:lnTo>
                  <a:lnTo>
                    <a:pt x="48366" y="73397"/>
                  </a:lnTo>
                  <a:lnTo>
                    <a:pt x="106040" y="81174"/>
                  </a:lnTo>
                  <a:lnTo>
                    <a:pt x="183565" y="88330"/>
                  </a:lnTo>
                  <a:lnTo>
                    <a:pt x="229193" y="91644"/>
                  </a:lnTo>
                  <a:lnTo>
                    <a:pt x="279087" y="94765"/>
                  </a:lnTo>
                  <a:lnTo>
                    <a:pt x="333016" y="97681"/>
                  </a:lnTo>
                  <a:lnTo>
                    <a:pt x="390748" y="100379"/>
                  </a:lnTo>
                  <a:lnTo>
                    <a:pt x="452050" y="102847"/>
                  </a:lnTo>
                  <a:lnTo>
                    <a:pt x="516692" y="105071"/>
                  </a:lnTo>
                  <a:lnTo>
                    <a:pt x="584440" y="107039"/>
                  </a:lnTo>
                  <a:lnTo>
                    <a:pt x="655063" y="108740"/>
                  </a:lnTo>
                  <a:lnTo>
                    <a:pt x="728329" y="110159"/>
                  </a:lnTo>
                  <a:lnTo>
                    <a:pt x="804005" y="111285"/>
                  </a:lnTo>
                  <a:lnTo>
                    <a:pt x="881860" y="112105"/>
                  </a:lnTo>
                  <a:lnTo>
                    <a:pt x="961661" y="112606"/>
                  </a:lnTo>
                  <a:lnTo>
                    <a:pt x="1043178" y="112775"/>
                  </a:lnTo>
                  <a:lnTo>
                    <a:pt x="1124694" y="112606"/>
                  </a:lnTo>
                  <a:lnTo>
                    <a:pt x="1204495" y="112105"/>
                  </a:lnTo>
                  <a:lnTo>
                    <a:pt x="1282350" y="111285"/>
                  </a:lnTo>
                  <a:lnTo>
                    <a:pt x="1358026" y="110159"/>
                  </a:lnTo>
                  <a:lnTo>
                    <a:pt x="1431292" y="108740"/>
                  </a:lnTo>
                  <a:lnTo>
                    <a:pt x="1501915" y="107039"/>
                  </a:lnTo>
                  <a:lnTo>
                    <a:pt x="1569663" y="105071"/>
                  </a:lnTo>
                  <a:lnTo>
                    <a:pt x="1634305" y="102847"/>
                  </a:lnTo>
                  <a:lnTo>
                    <a:pt x="1695607" y="100379"/>
                  </a:lnTo>
                  <a:lnTo>
                    <a:pt x="1753339" y="97681"/>
                  </a:lnTo>
                  <a:lnTo>
                    <a:pt x="1807268" y="94765"/>
                  </a:lnTo>
                  <a:lnTo>
                    <a:pt x="1857162" y="91644"/>
                  </a:lnTo>
                  <a:lnTo>
                    <a:pt x="1902790" y="88330"/>
                  </a:lnTo>
                  <a:lnTo>
                    <a:pt x="1943918" y="84835"/>
                  </a:lnTo>
                  <a:lnTo>
                    <a:pt x="2011750" y="77357"/>
                  </a:lnTo>
                  <a:lnTo>
                    <a:pt x="2058801" y="69308"/>
                  </a:lnTo>
                  <a:lnTo>
                    <a:pt x="2086356" y="56387"/>
                  </a:lnTo>
                  <a:lnTo>
                    <a:pt x="2083217" y="51984"/>
                  </a:lnTo>
                  <a:lnTo>
                    <a:pt x="2037989" y="39378"/>
                  </a:lnTo>
                  <a:lnTo>
                    <a:pt x="1980315" y="31601"/>
                  </a:lnTo>
                  <a:lnTo>
                    <a:pt x="1902790" y="24445"/>
                  </a:lnTo>
                  <a:lnTo>
                    <a:pt x="1857162" y="21131"/>
                  </a:lnTo>
                  <a:lnTo>
                    <a:pt x="1807268" y="18010"/>
                  </a:lnTo>
                  <a:lnTo>
                    <a:pt x="1753339" y="15094"/>
                  </a:lnTo>
                  <a:lnTo>
                    <a:pt x="1695607" y="12396"/>
                  </a:lnTo>
                  <a:lnTo>
                    <a:pt x="1634305" y="9928"/>
                  </a:lnTo>
                  <a:lnTo>
                    <a:pt x="1569663" y="7704"/>
                  </a:lnTo>
                  <a:lnTo>
                    <a:pt x="1501915" y="5736"/>
                  </a:lnTo>
                  <a:lnTo>
                    <a:pt x="1431292" y="4035"/>
                  </a:lnTo>
                  <a:lnTo>
                    <a:pt x="1358026" y="2616"/>
                  </a:lnTo>
                  <a:lnTo>
                    <a:pt x="1282350" y="1490"/>
                  </a:lnTo>
                  <a:lnTo>
                    <a:pt x="1204495" y="670"/>
                  </a:lnTo>
                  <a:lnTo>
                    <a:pt x="1124694" y="169"/>
                  </a:lnTo>
                  <a:lnTo>
                    <a:pt x="1043178" y="0"/>
                  </a:lnTo>
                  <a:close/>
                </a:path>
              </a:pathLst>
            </a:custGeom>
            <a:solidFill>
              <a:srgbClr val="FFC0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76137" y="2070353"/>
              <a:ext cx="2086610" cy="451484"/>
            </a:xfrm>
            <a:custGeom>
              <a:avLst/>
              <a:gdLst/>
              <a:ahLst/>
              <a:cxnLst/>
              <a:rect l="l" t="t" r="r" b="b"/>
              <a:pathLst>
                <a:path w="2086609" h="451485">
                  <a:moveTo>
                    <a:pt x="2086356" y="56387"/>
                  </a:moveTo>
                  <a:lnTo>
                    <a:pt x="2037989" y="73397"/>
                  </a:lnTo>
                  <a:lnTo>
                    <a:pt x="1980315" y="81174"/>
                  </a:lnTo>
                  <a:lnTo>
                    <a:pt x="1902790" y="88330"/>
                  </a:lnTo>
                  <a:lnTo>
                    <a:pt x="1857162" y="91644"/>
                  </a:lnTo>
                  <a:lnTo>
                    <a:pt x="1807268" y="94765"/>
                  </a:lnTo>
                  <a:lnTo>
                    <a:pt x="1753339" y="97681"/>
                  </a:lnTo>
                  <a:lnTo>
                    <a:pt x="1695607" y="100379"/>
                  </a:lnTo>
                  <a:lnTo>
                    <a:pt x="1634305" y="102847"/>
                  </a:lnTo>
                  <a:lnTo>
                    <a:pt x="1569663" y="105071"/>
                  </a:lnTo>
                  <a:lnTo>
                    <a:pt x="1501915" y="107039"/>
                  </a:lnTo>
                  <a:lnTo>
                    <a:pt x="1431292" y="108740"/>
                  </a:lnTo>
                  <a:lnTo>
                    <a:pt x="1358026" y="110159"/>
                  </a:lnTo>
                  <a:lnTo>
                    <a:pt x="1282350" y="111285"/>
                  </a:lnTo>
                  <a:lnTo>
                    <a:pt x="1204495" y="112105"/>
                  </a:lnTo>
                  <a:lnTo>
                    <a:pt x="1124694" y="112606"/>
                  </a:lnTo>
                  <a:lnTo>
                    <a:pt x="1043178" y="112775"/>
                  </a:lnTo>
                  <a:lnTo>
                    <a:pt x="961661" y="112606"/>
                  </a:lnTo>
                  <a:lnTo>
                    <a:pt x="881860" y="112105"/>
                  </a:lnTo>
                  <a:lnTo>
                    <a:pt x="804005" y="111285"/>
                  </a:lnTo>
                  <a:lnTo>
                    <a:pt x="728329" y="110159"/>
                  </a:lnTo>
                  <a:lnTo>
                    <a:pt x="655063" y="108740"/>
                  </a:lnTo>
                  <a:lnTo>
                    <a:pt x="584440" y="107039"/>
                  </a:lnTo>
                  <a:lnTo>
                    <a:pt x="516692" y="105071"/>
                  </a:lnTo>
                  <a:lnTo>
                    <a:pt x="452050" y="102847"/>
                  </a:lnTo>
                  <a:lnTo>
                    <a:pt x="390748" y="100379"/>
                  </a:lnTo>
                  <a:lnTo>
                    <a:pt x="333016" y="97681"/>
                  </a:lnTo>
                  <a:lnTo>
                    <a:pt x="279087" y="94765"/>
                  </a:lnTo>
                  <a:lnTo>
                    <a:pt x="229193" y="91644"/>
                  </a:lnTo>
                  <a:lnTo>
                    <a:pt x="183565" y="88330"/>
                  </a:lnTo>
                  <a:lnTo>
                    <a:pt x="142437" y="84835"/>
                  </a:lnTo>
                  <a:lnTo>
                    <a:pt x="74605" y="77357"/>
                  </a:lnTo>
                  <a:lnTo>
                    <a:pt x="27554" y="69308"/>
                  </a:lnTo>
                  <a:lnTo>
                    <a:pt x="0" y="56387"/>
                  </a:lnTo>
                  <a:lnTo>
                    <a:pt x="3138" y="51984"/>
                  </a:lnTo>
                  <a:lnTo>
                    <a:pt x="48366" y="39378"/>
                  </a:lnTo>
                  <a:lnTo>
                    <a:pt x="106040" y="31601"/>
                  </a:lnTo>
                  <a:lnTo>
                    <a:pt x="183565" y="24445"/>
                  </a:lnTo>
                  <a:lnTo>
                    <a:pt x="229193" y="21131"/>
                  </a:lnTo>
                  <a:lnTo>
                    <a:pt x="279087" y="18010"/>
                  </a:lnTo>
                  <a:lnTo>
                    <a:pt x="333016" y="15094"/>
                  </a:lnTo>
                  <a:lnTo>
                    <a:pt x="390748" y="12396"/>
                  </a:lnTo>
                  <a:lnTo>
                    <a:pt x="452050" y="9928"/>
                  </a:lnTo>
                  <a:lnTo>
                    <a:pt x="516692" y="7704"/>
                  </a:lnTo>
                  <a:lnTo>
                    <a:pt x="584440" y="5736"/>
                  </a:lnTo>
                  <a:lnTo>
                    <a:pt x="655063" y="4035"/>
                  </a:lnTo>
                  <a:lnTo>
                    <a:pt x="728329" y="2616"/>
                  </a:lnTo>
                  <a:lnTo>
                    <a:pt x="804005" y="1490"/>
                  </a:lnTo>
                  <a:lnTo>
                    <a:pt x="881860" y="670"/>
                  </a:lnTo>
                  <a:lnTo>
                    <a:pt x="961661" y="169"/>
                  </a:lnTo>
                  <a:lnTo>
                    <a:pt x="1043178" y="0"/>
                  </a:lnTo>
                  <a:lnTo>
                    <a:pt x="1124694" y="169"/>
                  </a:lnTo>
                  <a:lnTo>
                    <a:pt x="1204495" y="670"/>
                  </a:lnTo>
                  <a:lnTo>
                    <a:pt x="1282350" y="1490"/>
                  </a:lnTo>
                  <a:lnTo>
                    <a:pt x="1358026" y="2616"/>
                  </a:lnTo>
                  <a:lnTo>
                    <a:pt x="1431292" y="4035"/>
                  </a:lnTo>
                  <a:lnTo>
                    <a:pt x="1501915" y="5736"/>
                  </a:lnTo>
                  <a:lnTo>
                    <a:pt x="1569663" y="7704"/>
                  </a:lnTo>
                  <a:lnTo>
                    <a:pt x="1634305" y="9928"/>
                  </a:lnTo>
                  <a:lnTo>
                    <a:pt x="1695607" y="12396"/>
                  </a:lnTo>
                  <a:lnTo>
                    <a:pt x="1753339" y="15094"/>
                  </a:lnTo>
                  <a:lnTo>
                    <a:pt x="1807268" y="18010"/>
                  </a:lnTo>
                  <a:lnTo>
                    <a:pt x="1857162" y="21131"/>
                  </a:lnTo>
                  <a:lnTo>
                    <a:pt x="1902790" y="24445"/>
                  </a:lnTo>
                  <a:lnTo>
                    <a:pt x="1943918" y="27940"/>
                  </a:lnTo>
                  <a:lnTo>
                    <a:pt x="2011750" y="35418"/>
                  </a:lnTo>
                  <a:lnTo>
                    <a:pt x="2058801" y="43467"/>
                  </a:lnTo>
                  <a:lnTo>
                    <a:pt x="2086356" y="56387"/>
                  </a:lnTo>
                  <a:close/>
                </a:path>
                <a:path w="2086609" h="451485">
                  <a:moveTo>
                    <a:pt x="2086356" y="56387"/>
                  </a:moveTo>
                  <a:lnTo>
                    <a:pt x="2086356" y="394715"/>
                  </a:lnTo>
                  <a:lnTo>
                    <a:pt x="2083217" y="399119"/>
                  </a:lnTo>
                  <a:lnTo>
                    <a:pt x="2037989" y="411725"/>
                  </a:lnTo>
                  <a:lnTo>
                    <a:pt x="1980315" y="419502"/>
                  </a:lnTo>
                  <a:lnTo>
                    <a:pt x="1902790" y="426658"/>
                  </a:lnTo>
                  <a:lnTo>
                    <a:pt x="1857162" y="429972"/>
                  </a:lnTo>
                  <a:lnTo>
                    <a:pt x="1807268" y="433093"/>
                  </a:lnTo>
                  <a:lnTo>
                    <a:pt x="1753339" y="436009"/>
                  </a:lnTo>
                  <a:lnTo>
                    <a:pt x="1695607" y="438707"/>
                  </a:lnTo>
                  <a:lnTo>
                    <a:pt x="1634305" y="441175"/>
                  </a:lnTo>
                  <a:lnTo>
                    <a:pt x="1569663" y="443399"/>
                  </a:lnTo>
                  <a:lnTo>
                    <a:pt x="1501915" y="445367"/>
                  </a:lnTo>
                  <a:lnTo>
                    <a:pt x="1431292" y="447068"/>
                  </a:lnTo>
                  <a:lnTo>
                    <a:pt x="1358026" y="448487"/>
                  </a:lnTo>
                  <a:lnTo>
                    <a:pt x="1282350" y="449613"/>
                  </a:lnTo>
                  <a:lnTo>
                    <a:pt x="1204495" y="450433"/>
                  </a:lnTo>
                  <a:lnTo>
                    <a:pt x="1124694" y="450934"/>
                  </a:lnTo>
                  <a:lnTo>
                    <a:pt x="1043178" y="451103"/>
                  </a:lnTo>
                  <a:lnTo>
                    <a:pt x="961661" y="450934"/>
                  </a:lnTo>
                  <a:lnTo>
                    <a:pt x="881860" y="450433"/>
                  </a:lnTo>
                  <a:lnTo>
                    <a:pt x="804005" y="449613"/>
                  </a:lnTo>
                  <a:lnTo>
                    <a:pt x="728329" y="448487"/>
                  </a:lnTo>
                  <a:lnTo>
                    <a:pt x="655063" y="447068"/>
                  </a:lnTo>
                  <a:lnTo>
                    <a:pt x="584440" y="445367"/>
                  </a:lnTo>
                  <a:lnTo>
                    <a:pt x="516692" y="443399"/>
                  </a:lnTo>
                  <a:lnTo>
                    <a:pt x="452050" y="441175"/>
                  </a:lnTo>
                  <a:lnTo>
                    <a:pt x="390748" y="438707"/>
                  </a:lnTo>
                  <a:lnTo>
                    <a:pt x="333016" y="436009"/>
                  </a:lnTo>
                  <a:lnTo>
                    <a:pt x="279087" y="433093"/>
                  </a:lnTo>
                  <a:lnTo>
                    <a:pt x="229193" y="429972"/>
                  </a:lnTo>
                  <a:lnTo>
                    <a:pt x="183565" y="426658"/>
                  </a:lnTo>
                  <a:lnTo>
                    <a:pt x="142437" y="423163"/>
                  </a:lnTo>
                  <a:lnTo>
                    <a:pt x="74605" y="415685"/>
                  </a:lnTo>
                  <a:lnTo>
                    <a:pt x="27554" y="407636"/>
                  </a:lnTo>
                  <a:lnTo>
                    <a:pt x="0" y="394715"/>
                  </a:lnTo>
                  <a:lnTo>
                    <a:pt x="0" y="56387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900165" y="2192782"/>
            <a:ext cx="163703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Local </a:t>
            </a:r>
            <a:r>
              <a:rPr dirty="0" sz="1400" spc="-20">
                <a:solidFill>
                  <a:srgbClr val="FFFFFF"/>
                </a:solidFill>
                <a:latin typeface="Trebuchet MS"/>
                <a:cs typeface="Trebuchet MS"/>
              </a:rPr>
              <a:t>parameters</a:t>
            </a:r>
            <a:r>
              <a:rPr dirty="0" sz="1400" spc="-1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60">
                <a:solidFill>
                  <a:srgbClr val="FFFFFF"/>
                </a:solidFill>
                <a:latin typeface="Trebuchet MS"/>
                <a:cs typeface="Trebuchet MS"/>
              </a:rPr>
              <a:t>DB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01980" y="1656588"/>
            <a:ext cx="7728584" cy="2209800"/>
          </a:xfrm>
          <a:custGeom>
            <a:avLst/>
            <a:gdLst/>
            <a:ahLst/>
            <a:cxnLst/>
            <a:rect l="l" t="t" r="r" b="b"/>
            <a:pathLst>
              <a:path w="7728584" h="2209800">
                <a:moveTo>
                  <a:pt x="0" y="368300"/>
                </a:moveTo>
                <a:lnTo>
                  <a:pt x="2869" y="322091"/>
                </a:lnTo>
                <a:lnTo>
                  <a:pt x="11248" y="277599"/>
                </a:lnTo>
                <a:lnTo>
                  <a:pt x="24791" y="235166"/>
                </a:lnTo>
                <a:lnTo>
                  <a:pt x="43153" y="195139"/>
                </a:lnTo>
                <a:lnTo>
                  <a:pt x="65988" y="157861"/>
                </a:lnTo>
                <a:lnTo>
                  <a:pt x="92952" y="123678"/>
                </a:lnTo>
                <a:lnTo>
                  <a:pt x="123700" y="92934"/>
                </a:lnTo>
                <a:lnTo>
                  <a:pt x="157886" y="65974"/>
                </a:lnTo>
                <a:lnTo>
                  <a:pt x="195165" y="43142"/>
                </a:lnTo>
                <a:lnTo>
                  <a:pt x="235193" y="24784"/>
                </a:lnTo>
                <a:lnTo>
                  <a:pt x="277623" y="11245"/>
                </a:lnTo>
                <a:lnTo>
                  <a:pt x="322111" y="2868"/>
                </a:lnTo>
                <a:lnTo>
                  <a:pt x="368312" y="0"/>
                </a:lnTo>
                <a:lnTo>
                  <a:pt x="2787904" y="0"/>
                </a:lnTo>
                <a:lnTo>
                  <a:pt x="2834112" y="2868"/>
                </a:lnTo>
                <a:lnTo>
                  <a:pt x="2878604" y="11245"/>
                </a:lnTo>
                <a:lnTo>
                  <a:pt x="2921037" y="24784"/>
                </a:lnTo>
                <a:lnTo>
                  <a:pt x="2961064" y="43142"/>
                </a:lnTo>
                <a:lnTo>
                  <a:pt x="2998342" y="65974"/>
                </a:lnTo>
                <a:lnTo>
                  <a:pt x="3032525" y="92934"/>
                </a:lnTo>
                <a:lnTo>
                  <a:pt x="3063269" y="123678"/>
                </a:lnTo>
                <a:lnTo>
                  <a:pt x="3090229" y="157861"/>
                </a:lnTo>
                <a:lnTo>
                  <a:pt x="3113061" y="195139"/>
                </a:lnTo>
                <a:lnTo>
                  <a:pt x="3131419" y="235166"/>
                </a:lnTo>
                <a:lnTo>
                  <a:pt x="3144958" y="277599"/>
                </a:lnTo>
                <a:lnTo>
                  <a:pt x="3153335" y="322091"/>
                </a:lnTo>
                <a:lnTo>
                  <a:pt x="3156204" y="368300"/>
                </a:lnTo>
                <a:lnTo>
                  <a:pt x="3156204" y="1841500"/>
                </a:lnTo>
                <a:lnTo>
                  <a:pt x="3153335" y="1887708"/>
                </a:lnTo>
                <a:lnTo>
                  <a:pt x="3144958" y="1932200"/>
                </a:lnTo>
                <a:lnTo>
                  <a:pt x="3131419" y="1974633"/>
                </a:lnTo>
                <a:lnTo>
                  <a:pt x="3113061" y="2014660"/>
                </a:lnTo>
                <a:lnTo>
                  <a:pt x="3090229" y="2051938"/>
                </a:lnTo>
                <a:lnTo>
                  <a:pt x="3063269" y="2086121"/>
                </a:lnTo>
                <a:lnTo>
                  <a:pt x="3032525" y="2116865"/>
                </a:lnTo>
                <a:lnTo>
                  <a:pt x="2998342" y="2143825"/>
                </a:lnTo>
                <a:lnTo>
                  <a:pt x="2961064" y="2166657"/>
                </a:lnTo>
                <a:lnTo>
                  <a:pt x="2921037" y="2185015"/>
                </a:lnTo>
                <a:lnTo>
                  <a:pt x="2878604" y="2198554"/>
                </a:lnTo>
                <a:lnTo>
                  <a:pt x="2834112" y="2206931"/>
                </a:lnTo>
                <a:lnTo>
                  <a:pt x="2787904" y="2209800"/>
                </a:lnTo>
                <a:lnTo>
                  <a:pt x="368312" y="2209800"/>
                </a:lnTo>
                <a:lnTo>
                  <a:pt x="322111" y="2206931"/>
                </a:lnTo>
                <a:lnTo>
                  <a:pt x="277623" y="2198554"/>
                </a:lnTo>
                <a:lnTo>
                  <a:pt x="235193" y="2185015"/>
                </a:lnTo>
                <a:lnTo>
                  <a:pt x="195165" y="2166657"/>
                </a:lnTo>
                <a:lnTo>
                  <a:pt x="157886" y="2143825"/>
                </a:lnTo>
                <a:lnTo>
                  <a:pt x="123700" y="2116865"/>
                </a:lnTo>
                <a:lnTo>
                  <a:pt x="92952" y="2086121"/>
                </a:lnTo>
                <a:lnTo>
                  <a:pt x="65988" y="2051938"/>
                </a:lnTo>
                <a:lnTo>
                  <a:pt x="43153" y="2014660"/>
                </a:lnTo>
                <a:lnTo>
                  <a:pt x="24791" y="1974633"/>
                </a:lnTo>
                <a:lnTo>
                  <a:pt x="11248" y="1932200"/>
                </a:lnTo>
                <a:lnTo>
                  <a:pt x="2869" y="1887708"/>
                </a:lnTo>
                <a:lnTo>
                  <a:pt x="0" y="1841500"/>
                </a:lnTo>
                <a:lnTo>
                  <a:pt x="0" y="368300"/>
                </a:lnTo>
                <a:close/>
              </a:path>
              <a:path w="7728584" h="2209800">
                <a:moveTo>
                  <a:pt x="4354068" y="368300"/>
                </a:moveTo>
                <a:lnTo>
                  <a:pt x="4356936" y="322091"/>
                </a:lnTo>
                <a:lnTo>
                  <a:pt x="4365313" y="277599"/>
                </a:lnTo>
                <a:lnTo>
                  <a:pt x="4378852" y="235166"/>
                </a:lnTo>
                <a:lnTo>
                  <a:pt x="4397210" y="195139"/>
                </a:lnTo>
                <a:lnTo>
                  <a:pt x="4420042" y="157861"/>
                </a:lnTo>
                <a:lnTo>
                  <a:pt x="4447002" y="123678"/>
                </a:lnTo>
                <a:lnTo>
                  <a:pt x="4477746" y="92934"/>
                </a:lnTo>
                <a:lnTo>
                  <a:pt x="4511929" y="65974"/>
                </a:lnTo>
                <a:lnTo>
                  <a:pt x="4549207" y="43142"/>
                </a:lnTo>
                <a:lnTo>
                  <a:pt x="4589234" y="24784"/>
                </a:lnTo>
                <a:lnTo>
                  <a:pt x="4631667" y="11245"/>
                </a:lnTo>
                <a:lnTo>
                  <a:pt x="4676159" y="2868"/>
                </a:lnTo>
                <a:lnTo>
                  <a:pt x="4722368" y="0"/>
                </a:lnTo>
                <a:lnTo>
                  <a:pt x="7359904" y="0"/>
                </a:lnTo>
                <a:lnTo>
                  <a:pt x="7406112" y="2868"/>
                </a:lnTo>
                <a:lnTo>
                  <a:pt x="7450604" y="11245"/>
                </a:lnTo>
                <a:lnTo>
                  <a:pt x="7493037" y="24784"/>
                </a:lnTo>
                <a:lnTo>
                  <a:pt x="7533064" y="43142"/>
                </a:lnTo>
                <a:lnTo>
                  <a:pt x="7570342" y="65974"/>
                </a:lnTo>
                <a:lnTo>
                  <a:pt x="7604525" y="92934"/>
                </a:lnTo>
                <a:lnTo>
                  <a:pt x="7635269" y="123678"/>
                </a:lnTo>
                <a:lnTo>
                  <a:pt x="7662229" y="157861"/>
                </a:lnTo>
                <a:lnTo>
                  <a:pt x="7685061" y="195139"/>
                </a:lnTo>
                <a:lnTo>
                  <a:pt x="7703419" y="235166"/>
                </a:lnTo>
                <a:lnTo>
                  <a:pt x="7716958" y="277599"/>
                </a:lnTo>
                <a:lnTo>
                  <a:pt x="7725335" y="322091"/>
                </a:lnTo>
                <a:lnTo>
                  <a:pt x="7728204" y="368300"/>
                </a:lnTo>
                <a:lnTo>
                  <a:pt x="7728204" y="1841500"/>
                </a:lnTo>
                <a:lnTo>
                  <a:pt x="7725335" y="1887708"/>
                </a:lnTo>
                <a:lnTo>
                  <a:pt x="7716958" y="1932200"/>
                </a:lnTo>
                <a:lnTo>
                  <a:pt x="7703419" y="1974633"/>
                </a:lnTo>
                <a:lnTo>
                  <a:pt x="7685061" y="2014660"/>
                </a:lnTo>
                <a:lnTo>
                  <a:pt x="7662229" y="2051938"/>
                </a:lnTo>
                <a:lnTo>
                  <a:pt x="7635269" y="2086121"/>
                </a:lnTo>
                <a:lnTo>
                  <a:pt x="7604525" y="2116865"/>
                </a:lnTo>
                <a:lnTo>
                  <a:pt x="7570342" y="2143825"/>
                </a:lnTo>
                <a:lnTo>
                  <a:pt x="7533064" y="2166657"/>
                </a:lnTo>
                <a:lnTo>
                  <a:pt x="7493037" y="2185015"/>
                </a:lnTo>
                <a:lnTo>
                  <a:pt x="7450604" y="2198554"/>
                </a:lnTo>
                <a:lnTo>
                  <a:pt x="7406112" y="2206931"/>
                </a:lnTo>
                <a:lnTo>
                  <a:pt x="7359904" y="2209800"/>
                </a:lnTo>
                <a:lnTo>
                  <a:pt x="4722368" y="2209800"/>
                </a:lnTo>
                <a:lnTo>
                  <a:pt x="4676159" y="2206931"/>
                </a:lnTo>
                <a:lnTo>
                  <a:pt x="4631667" y="2198554"/>
                </a:lnTo>
                <a:lnTo>
                  <a:pt x="4589234" y="2185015"/>
                </a:lnTo>
                <a:lnTo>
                  <a:pt x="4549207" y="2166657"/>
                </a:lnTo>
                <a:lnTo>
                  <a:pt x="4511929" y="2143825"/>
                </a:lnTo>
                <a:lnTo>
                  <a:pt x="4477746" y="2116865"/>
                </a:lnTo>
                <a:lnTo>
                  <a:pt x="4447002" y="2086121"/>
                </a:lnTo>
                <a:lnTo>
                  <a:pt x="4420042" y="2051938"/>
                </a:lnTo>
                <a:lnTo>
                  <a:pt x="4397210" y="2014660"/>
                </a:lnTo>
                <a:lnTo>
                  <a:pt x="4378852" y="1974633"/>
                </a:lnTo>
                <a:lnTo>
                  <a:pt x="4365313" y="1932200"/>
                </a:lnTo>
                <a:lnTo>
                  <a:pt x="4356936" y="1887708"/>
                </a:lnTo>
                <a:lnTo>
                  <a:pt x="4354068" y="1841500"/>
                </a:lnTo>
                <a:lnTo>
                  <a:pt x="4354068" y="368300"/>
                </a:lnTo>
                <a:close/>
              </a:path>
            </a:pathLst>
          </a:custGeom>
          <a:ln w="9144">
            <a:solidFill>
              <a:srgbClr val="FFFFFF"/>
            </a:solidFill>
            <a:prstDash val="sysDash"/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942238" y="1646935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462778" y="1690877"/>
            <a:ext cx="945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1161288" y="864095"/>
            <a:ext cx="6410325" cy="2507615"/>
            <a:chOff x="1161288" y="864095"/>
            <a:chExt cx="6410325" cy="2507615"/>
          </a:xfrm>
        </p:grpSpPr>
        <p:sp>
          <p:nvSpPr>
            <p:cNvPr id="45" name="object 45"/>
            <p:cNvSpPr/>
            <p:nvPr/>
          </p:nvSpPr>
          <p:spPr>
            <a:xfrm>
              <a:off x="1161288" y="2499347"/>
              <a:ext cx="937260" cy="87174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243584" y="2521458"/>
              <a:ext cx="817244" cy="714375"/>
            </a:xfrm>
            <a:custGeom>
              <a:avLst/>
              <a:gdLst/>
              <a:ahLst/>
              <a:cxnLst/>
              <a:rect l="l" t="t" r="r" b="b"/>
              <a:pathLst>
                <a:path w="817244" h="714375">
                  <a:moveTo>
                    <a:pt x="25907" y="636269"/>
                  </a:moveTo>
                  <a:lnTo>
                    <a:pt x="0" y="636269"/>
                  </a:lnTo>
                  <a:lnTo>
                    <a:pt x="38862" y="713994"/>
                  </a:lnTo>
                  <a:lnTo>
                    <a:pt x="71247" y="649224"/>
                  </a:lnTo>
                  <a:lnTo>
                    <a:pt x="25907" y="649224"/>
                  </a:lnTo>
                  <a:lnTo>
                    <a:pt x="25907" y="636269"/>
                  </a:lnTo>
                  <a:close/>
                </a:path>
                <a:path w="817244" h="714375">
                  <a:moveTo>
                    <a:pt x="791210" y="344043"/>
                  </a:moveTo>
                  <a:lnTo>
                    <a:pt x="31750" y="344043"/>
                  </a:lnTo>
                  <a:lnTo>
                    <a:pt x="25907" y="349885"/>
                  </a:lnTo>
                  <a:lnTo>
                    <a:pt x="25907" y="649224"/>
                  </a:lnTo>
                  <a:lnTo>
                    <a:pt x="51815" y="649224"/>
                  </a:lnTo>
                  <a:lnTo>
                    <a:pt x="51815" y="369950"/>
                  </a:lnTo>
                  <a:lnTo>
                    <a:pt x="38862" y="369950"/>
                  </a:lnTo>
                  <a:lnTo>
                    <a:pt x="51815" y="356997"/>
                  </a:lnTo>
                  <a:lnTo>
                    <a:pt x="791210" y="356997"/>
                  </a:lnTo>
                  <a:lnTo>
                    <a:pt x="791210" y="344043"/>
                  </a:lnTo>
                  <a:close/>
                </a:path>
                <a:path w="817244" h="714375">
                  <a:moveTo>
                    <a:pt x="77724" y="636269"/>
                  </a:moveTo>
                  <a:lnTo>
                    <a:pt x="51815" y="636269"/>
                  </a:lnTo>
                  <a:lnTo>
                    <a:pt x="51815" y="649224"/>
                  </a:lnTo>
                  <a:lnTo>
                    <a:pt x="71247" y="649224"/>
                  </a:lnTo>
                  <a:lnTo>
                    <a:pt x="77724" y="636269"/>
                  </a:lnTo>
                  <a:close/>
                </a:path>
                <a:path w="817244" h="714375">
                  <a:moveTo>
                    <a:pt x="51815" y="356997"/>
                  </a:moveTo>
                  <a:lnTo>
                    <a:pt x="38862" y="369950"/>
                  </a:lnTo>
                  <a:lnTo>
                    <a:pt x="51815" y="369950"/>
                  </a:lnTo>
                  <a:lnTo>
                    <a:pt x="51815" y="356997"/>
                  </a:lnTo>
                  <a:close/>
                </a:path>
                <a:path w="817244" h="714375">
                  <a:moveTo>
                    <a:pt x="817117" y="344043"/>
                  </a:moveTo>
                  <a:lnTo>
                    <a:pt x="804164" y="344043"/>
                  </a:lnTo>
                  <a:lnTo>
                    <a:pt x="791210" y="356997"/>
                  </a:lnTo>
                  <a:lnTo>
                    <a:pt x="51815" y="356997"/>
                  </a:lnTo>
                  <a:lnTo>
                    <a:pt x="51815" y="369950"/>
                  </a:lnTo>
                  <a:lnTo>
                    <a:pt x="811276" y="369950"/>
                  </a:lnTo>
                  <a:lnTo>
                    <a:pt x="817117" y="364109"/>
                  </a:lnTo>
                  <a:lnTo>
                    <a:pt x="817117" y="344043"/>
                  </a:lnTo>
                  <a:close/>
                </a:path>
                <a:path w="817244" h="714375">
                  <a:moveTo>
                    <a:pt x="817117" y="0"/>
                  </a:moveTo>
                  <a:lnTo>
                    <a:pt x="791210" y="0"/>
                  </a:lnTo>
                  <a:lnTo>
                    <a:pt x="791210" y="356997"/>
                  </a:lnTo>
                  <a:lnTo>
                    <a:pt x="804164" y="344043"/>
                  </a:lnTo>
                  <a:lnTo>
                    <a:pt x="817117" y="344043"/>
                  </a:lnTo>
                  <a:lnTo>
                    <a:pt x="817117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991868" y="2499347"/>
              <a:ext cx="1019556" cy="8717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2034540" y="2521458"/>
              <a:ext cx="899160" cy="714375"/>
            </a:xfrm>
            <a:custGeom>
              <a:avLst/>
              <a:gdLst/>
              <a:ahLst/>
              <a:cxnLst/>
              <a:rect l="l" t="t" r="r" b="b"/>
              <a:pathLst>
                <a:path w="899160" h="714375">
                  <a:moveTo>
                    <a:pt x="847217" y="636269"/>
                  </a:moveTo>
                  <a:lnTo>
                    <a:pt x="821309" y="636269"/>
                  </a:lnTo>
                  <a:lnTo>
                    <a:pt x="860171" y="713994"/>
                  </a:lnTo>
                  <a:lnTo>
                    <a:pt x="892556" y="649224"/>
                  </a:lnTo>
                  <a:lnTo>
                    <a:pt x="847217" y="649224"/>
                  </a:lnTo>
                  <a:lnTo>
                    <a:pt x="847217" y="636269"/>
                  </a:lnTo>
                  <a:close/>
                </a:path>
                <a:path w="899160" h="714375">
                  <a:moveTo>
                    <a:pt x="847217" y="356997"/>
                  </a:moveTo>
                  <a:lnTo>
                    <a:pt x="847217" y="649224"/>
                  </a:lnTo>
                  <a:lnTo>
                    <a:pt x="873125" y="649224"/>
                  </a:lnTo>
                  <a:lnTo>
                    <a:pt x="873125" y="369950"/>
                  </a:lnTo>
                  <a:lnTo>
                    <a:pt x="860171" y="369950"/>
                  </a:lnTo>
                  <a:lnTo>
                    <a:pt x="847217" y="356997"/>
                  </a:lnTo>
                  <a:close/>
                </a:path>
                <a:path w="899160" h="714375">
                  <a:moveTo>
                    <a:pt x="899033" y="636269"/>
                  </a:moveTo>
                  <a:lnTo>
                    <a:pt x="873125" y="636269"/>
                  </a:lnTo>
                  <a:lnTo>
                    <a:pt x="873125" y="649224"/>
                  </a:lnTo>
                  <a:lnTo>
                    <a:pt x="892556" y="649224"/>
                  </a:lnTo>
                  <a:lnTo>
                    <a:pt x="899033" y="636269"/>
                  </a:lnTo>
                  <a:close/>
                </a:path>
                <a:path w="899160" h="714375">
                  <a:moveTo>
                    <a:pt x="25908" y="0"/>
                  </a:moveTo>
                  <a:lnTo>
                    <a:pt x="0" y="0"/>
                  </a:lnTo>
                  <a:lnTo>
                    <a:pt x="0" y="364109"/>
                  </a:lnTo>
                  <a:lnTo>
                    <a:pt x="5842" y="369950"/>
                  </a:lnTo>
                  <a:lnTo>
                    <a:pt x="847217" y="369950"/>
                  </a:lnTo>
                  <a:lnTo>
                    <a:pt x="847217" y="356997"/>
                  </a:lnTo>
                  <a:lnTo>
                    <a:pt x="25908" y="356997"/>
                  </a:lnTo>
                  <a:lnTo>
                    <a:pt x="12954" y="344043"/>
                  </a:lnTo>
                  <a:lnTo>
                    <a:pt x="25908" y="344043"/>
                  </a:lnTo>
                  <a:lnTo>
                    <a:pt x="25908" y="0"/>
                  </a:lnTo>
                  <a:close/>
                </a:path>
                <a:path w="899160" h="714375">
                  <a:moveTo>
                    <a:pt x="867283" y="344043"/>
                  </a:moveTo>
                  <a:lnTo>
                    <a:pt x="25908" y="344043"/>
                  </a:lnTo>
                  <a:lnTo>
                    <a:pt x="25908" y="356997"/>
                  </a:lnTo>
                  <a:lnTo>
                    <a:pt x="847217" y="356997"/>
                  </a:lnTo>
                  <a:lnTo>
                    <a:pt x="860171" y="369950"/>
                  </a:lnTo>
                  <a:lnTo>
                    <a:pt x="873125" y="369950"/>
                  </a:lnTo>
                  <a:lnTo>
                    <a:pt x="873125" y="349885"/>
                  </a:lnTo>
                  <a:lnTo>
                    <a:pt x="867283" y="344043"/>
                  </a:lnTo>
                  <a:close/>
                </a:path>
                <a:path w="899160" h="714375">
                  <a:moveTo>
                    <a:pt x="25908" y="344043"/>
                  </a:moveTo>
                  <a:lnTo>
                    <a:pt x="12954" y="344043"/>
                  </a:lnTo>
                  <a:lnTo>
                    <a:pt x="25908" y="356997"/>
                  </a:lnTo>
                  <a:lnTo>
                    <a:pt x="25908" y="34404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928359" y="2499347"/>
              <a:ext cx="841273" cy="87174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010655" y="2521458"/>
              <a:ext cx="721360" cy="714375"/>
            </a:xfrm>
            <a:custGeom>
              <a:avLst/>
              <a:gdLst/>
              <a:ahLst/>
              <a:cxnLst/>
              <a:rect l="l" t="t" r="r" b="b"/>
              <a:pathLst>
                <a:path w="721359" h="714375">
                  <a:moveTo>
                    <a:pt x="25908" y="636269"/>
                  </a:moveTo>
                  <a:lnTo>
                    <a:pt x="0" y="636269"/>
                  </a:lnTo>
                  <a:lnTo>
                    <a:pt x="38862" y="713994"/>
                  </a:lnTo>
                  <a:lnTo>
                    <a:pt x="71247" y="649224"/>
                  </a:lnTo>
                  <a:lnTo>
                    <a:pt x="25908" y="649224"/>
                  </a:lnTo>
                  <a:lnTo>
                    <a:pt x="25908" y="636269"/>
                  </a:lnTo>
                  <a:close/>
                </a:path>
                <a:path w="721359" h="714375">
                  <a:moveTo>
                    <a:pt x="695451" y="344043"/>
                  </a:moveTo>
                  <a:lnTo>
                    <a:pt x="31750" y="344043"/>
                  </a:lnTo>
                  <a:lnTo>
                    <a:pt x="25908" y="349885"/>
                  </a:lnTo>
                  <a:lnTo>
                    <a:pt x="25908" y="649224"/>
                  </a:lnTo>
                  <a:lnTo>
                    <a:pt x="51816" y="649224"/>
                  </a:lnTo>
                  <a:lnTo>
                    <a:pt x="51816" y="369950"/>
                  </a:lnTo>
                  <a:lnTo>
                    <a:pt x="38862" y="369950"/>
                  </a:lnTo>
                  <a:lnTo>
                    <a:pt x="51816" y="356997"/>
                  </a:lnTo>
                  <a:lnTo>
                    <a:pt x="695451" y="356997"/>
                  </a:lnTo>
                  <a:lnTo>
                    <a:pt x="695451" y="344043"/>
                  </a:lnTo>
                  <a:close/>
                </a:path>
                <a:path w="721359" h="714375">
                  <a:moveTo>
                    <a:pt x="77724" y="636269"/>
                  </a:moveTo>
                  <a:lnTo>
                    <a:pt x="51816" y="636269"/>
                  </a:lnTo>
                  <a:lnTo>
                    <a:pt x="51816" y="649224"/>
                  </a:lnTo>
                  <a:lnTo>
                    <a:pt x="71247" y="649224"/>
                  </a:lnTo>
                  <a:lnTo>
                    <a:pt x="77724" y="636269"/>
                  </a:lnTo>
                  <a:close/>
                </a:path>
                <a:path w="721359" h="714375">
                  <a:moveTo>
                    <a:pt x="51816" y="356997"/>
                  </a:moveTo>
                  <a:lnTo>
                    <a:pt x="38862" y="369950"/>
                  </a:lnTo>
                  <a:lnTo>
                    <a:pt x="51816" y="369950"/>
                  </a:lnTo>
                  <a:lnTo>
                    <a:pt x="51816" y="356997"/>
                  </a:lnTo>
                  <a:close/>
                </a:path>
                <a:path w="721359" h="714375">
                  <a:moveTo>
                    <a:pt x="721360" y="344043"/>
                  </a:moveTo>
                  <a:lnTo>
                    <a:pt x="708405" y="344043"/>
                  </a:lnTo>
                  <a:lnTo>
                    <a:pt x="695451" y="356997"/>
                  </a:lnTo>
                  <a:lnTo>
                    <a:pt x="51816" y="356997"/>
                  </a:lnTo>
                  <a:lnTo>
                    <a:pt x="51816" y="369950"/>
                  </a:lnTo>
                  <a:lnTo>
                    <a:pt x="715518" y="369950"/>
                  </a:lnTo>
                  <a:lnTo>
                    <a:pt x="721360" y="364109"/>
                  </a:lnTo>
                  <a:lnTo>
                    <a:pt x="721360" y="344043"/>
                  </a:lnTo>
                  <a:close/>
                </a:path>
                <a:path w="721359" h="714375">
                  <a:moveTo>
                    <a:pt x="721360" y="0"/>
                  </a:moveTo>
                  <a:lnTo>
                    <a:pt x="695451" y="0"/>
                  </a:lnTo>
                  <a:lnTo>
                    <a:pt x="695451" y="356997"/>
                  </a:lnTo>
                  <a:lnTo>
                    <a:pt x="708405" y="344043"/>
                  </a:lnTo>
                  <a:lnTo>
                    <a:pt x="721360" y="344043"/>
                  </a:lnTo>
                  <a:lnTo>
                    <a:pt x="721360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664452" y="2499347"/>
              <a:ext cx="906792" cy="87174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707123" y="2521458"/>
              <a:ext cx="787400" cy="714375"/>
            </a:xfrm>
            <a:custGeom>
              <a:avLst/>
              <a:gdLst/>
              <a:ahLst/>
              <a:cxnLst/>
              <a:rect l="l" t="t" r="r" b="b"/>
              <a:pathLst>
                <a:path w="787400" h="714375">
                  <a:moveTo>
                    <a:pt x="735456" y="636269"/>
                  </a:moveTo>
                  <a:lnTo>
                    <a:pt x="709549" y="636269"/>
                  </a:lnTo>
                  <a:lnTo>
                    <a:pt x="748410" y="713994"/>
                  </a:lnTo>
                  <a:lnTo>
                    <a:pt x="780796" y="649224"/>
                  </a:lnTo>
                  <a:lnTo>
                    <a:pt x="735456" y="649224"/>
                  </a:lnTo>
                  <a:lnTo>
                    <a:pt x="735456" y="636269"/>
                  </a:lnTo>
                  <a:close/>
                </a:path>
                <a:path w="787400" h="714375">
                  <a:moveTo>
                    <a:pt x="735456" y="356997"/>
                  </a:moveTo>
                  <a:lnTo>
                    <a:pt x="735456" y="649224"/>
                  </a:lnTo>
                  <a:lnTo>
                    <a:pt x="761365" y="649224"/>
                  </a:lnTo>
                  <a:lnTo>
                    <a:pt x="761365" y="369950"/>
                  </a:lnTo>
                  <a:lnTo>
                    <a:pt x="748410" y="369950"/>
                  </a:lnTo>
                  <a:lnTo>
                    <a:pt x="735456" y="356997"/>
                  </a:lnTo>
                  <a:close/>
                </a:path>
                <a:path w="787400" h="714375">
                  <a:moveTo>
                    <a:pt x="787273" y="636269"/>
                  </a:moveTo>
                  <a:lnTo>
                    <a:pt x="761365" y="636269"/>
                  </a:lnTo>
                  <a:lnTo>
                    <a:pt x="761365" y="649224"/>
                  </a:lnTo>
                  <a:lnTo>
                    <a:pt x="780796" y="649224"/>
                  </a:lnTo>
                  <a:lnTo>
                    <a:pt x="787273" y="636269"/>
                  </a:lnTo>
                  <a:close/>
                </a:path>
                <a:path w="787400" h="714375">
                  <a:moveTo>
                    <a:pt x="25907" y="0"/>
                  </a:moveTo>
                  <a:lnTo>
                    <a:pt x="0" y="0"/>
                  </a:lnTo>
                  <a:lnTo>
                    <a:pt x="0" y="364109"/>
                  </a:lnTo>
                  <a:lnTo>
                    <a:pt x="5842" y="369950"/>
                  </a:lnTo>
                  <a:lnTo>
                    <a:pt x="735456" y="369950"/>
                  </a:lnTo>
                  <a:lnTo>
                    <a:pt x="735456" y="356997"/>
                  </a:lnTo>
                  <a:lnTo>
                    <a:pt x="25907" y="356997"/>
                  </a:lnTo>
                  <a:lnTo>
                    <a:pt x="12953" y="344043"/>
                  </a:lnTo>
                  <a:lnTo>
                    <a:pt x="25907" y="344043"/>
                  </a:lnTo>
                  <a:lnTo>
                    <a:pt x="25907" y="0"/>
                  </a:lnTo>
                  <a:close/>
                </a:path>
                <a:path w="787400" h="714375">
                  <a:moveTo>
                    <a:pt x="755523" y="344043"/>
                  </a:moveTo>
                  <a:lnTo>
                    <a:pt x="25907" y="344043"/>
                  </a:lnTo>
                  <a:lnTo>
                    <a:pt x="25907" y="356997"/>
                  </a:lnTo>
                  <a:lnTo>
                    <a:pt x="735456" y="356997"/>
                  </a:lnTo>
                  <a:lnTo>
                    <a:pt x="748410" y="369950"/>
                  </a:lnTo>
                  <a:lnTo>
                    <a:pt x="761365" y="369950"/>
                  </a:lnTo>
                  <a:lnTo>
                    <a:pt x="761365" y="349885"/>
                  </a:lnTo>
                  <a:lnTo>
                    <a:pt x="755523" y="344043"/>
                  </a:lnTo>
                  <a:close/>
                </a:path>
                <a:path w="787400" h="714375">
                  <a:moveTo>
                    <a:pt x="25907" y="344043"/>
                  </a:moveTo>
                  <a:lnTo>
                    <a:pt x="12953" y="344043"/>
                  </a:lnTo>
                  <a:lnTo>
                    <a:pt x="25907" y="356997"/>
                  </a:lnTo>
                  <a:lnTo>
                    <a:pt x="25907" y="344043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587752" y="886942"/>
              <a:ext cx="3617976" cy="72240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909316" y="864095"/>
              <a:ext cx="2970276" cy="83516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2649474" y="928878"/>
              <a:ext cx="3499485" cy="603885"/>
            </a:xfrm>
            <a:custGeom>
              <a:avLst/>
              <a:gdLst/>
              <a:ahLst/>
              <a:cxnLst/>
              <a:rect l="l" t="t" r="r" b="b"/>
              <a:pathLst>
                <a:path w="3499485" h="603885">
                  <a:moveTo>
                    <a:pt x="3398520" y="0"/>
                  </a:moveTo>
                  <a:lnTo>
                    <a:pt x="100583" y="0"/>
                  </a:lnTo>
                  <a:lnTo>
                    <a:pt x="61454" y="7911"/>
                  </a:lnTo>
                  <a:lnTo>
                    <a:pt x="29479" y="29479"/>
                  </a:lnTo>
                  <a:lnTo>
                    <a:pt x="7911" y="61454"/>
                  </a:lnTo>
                  <a:lnTo>
                    <a:pt x="0" y="100584"/>
                  </a:lnTo>
                  <a:lnTo>
                    <a:pt x="0" y="502920"/>
                  </a:lnTo>
                  <a:lnTo>
                    <a:pt x="7911" y="542049"/>
                  </a:lnTo>
                  <a:lnTo>
                    <a:pt x="29479" y="574024"/>
                  </a:lnTo>
                  <a:lnTo>
                    <a:pt x="61454" y="595592"/>
                  </a:lnTo>
                  <a:lnTo>
                    <a:pt x="100583" y="603504"/>
                  </a:lnTo>
                  <a:lnTo>
                    <a:pt x="3398520" y="603504"/>
                  </a:lnTo>
                  <a:lnTo>
                    <a:pt x="3437649" y="595592"/>
                  </a:lnTo>
                  <a:lnTo>
                    <a:pt x="3469624" y="574024"/>
                  </a:lnTo>
                  <a:lnTo>
                    <a:pt x="3491192" y="542049"/>
                  </a:lnTo>
                  <a:lnTo>
                    <a:pt x="3499104" y="502920"/>
                  </a:lnTo>
                  <a:lnTo>
                    <a:pt x="3499104" y="100584"/>
                  </a:lnTo>
                  <a:lnTo>
                    <a:pt x="3491192" y="61454"/>
                  </a:lnTo>
                  <a:lnTo>
                    <a:pt x="3469624" y="29479"/>
                  </a:lnTo>
                  <a:lnTo>
                    <a:pt x="3437649" y="7911"/>
                  </a:lnTo>
                  <a:lnTo>
                    <a:pt x="3398520" y="0"/>
                  </a:lnTo>
                  <a:close/>
                </a:path>
              </a:pathLst>
            </a:custGeom>
            <a:solidFill>
              <a:srgbClr val="69E2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2649474" y="928878"/>
              <a:ext cx="3499485" cy="603885"/>
            </a:xfrm>
            <a:custGeom>
              <a:avLst/>
              <a:gdLst/>
              <a:ahLst/>
              <a:cxnLst/>
              <a:rect l="l" t="t" r="r" b="b"/>
              <a:pathLst>
                <a:path w="3499485" h="603885">
                  <a:moveTo>
                    <a:pt x="0" y="100584"/>
                  </a:moveTo>
                  <a:lnTo>
                    <a:pt x="7911" y="61454"/>
                  </a:lnTo>
                  <a:lnTo>
                    <a:pt x="29479" y="29479"/>
                  </a:lnTo>
                  <a:lnTo>
                    <a:pt x="61454" y="7911"/>
                  </a:lnTo>
                  <a:lnTo>
                    <a:pt x="100583" y="0"/>
                  </a:lnTo>
                  <a:lnTo>
                    <a:pt x="3398520" y="0"/>
                  </a:lnTo>
                  <a:lnTo>
                    <a:pt x="3437649" y="7911"/>
                  </a:lnTo>
                  <a:lnTo>
                    <a:pt x="3469624" y="29479"/>
                  </a:lnTo>
                  <a:lnTo>
                    <a:pt x="3491192" y="61454"/>
                  </a:lnTo>
                  <a:lnTo>
                    <a:pt x="3499104" y="100584"/>
                  </a:lnTo>
                  <a:lnTo>
                    <a:pt x="3499104" y="502920"/>
                  </a:lnTo>
                  <a:lnTo>
                    <a:pt x="3491192" y="542049"/>
                  </a:lnTo>
                  <a:lnTo>
                    <a:pt x="3469624" y="574024"/>
                  </a:lnTo>
                  <a:lnTo>
                    <a:pt x="3437649" y="595592"/>
                  </a:lnTo>
                  <a:lnTo>
                    <a:pt x="3398520" y="603504"/>
                  </a:lnTo>
                  <a:lnTo>
                    <a:pt x="100583" y="603504"/>
                  </a:lnTo>
                  <a:lnTo>
                    <a:pt x="61454" y="595592"/>
                  </a:lnTo>
                  <a:lnTo>
                    <a:pt x="29479" y="574024"/>
                  </a:lnTo>
                  <a:lnTo>
                    <a:pt x="7911" y="542049"/>
                  </a:lnTo>
                  <a:lnTo>
                    <a:pt x="0" y="502920"/>
                  </a:lnTo>
                  <a:lnTo>
                    <a:pt x="0" y="100584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077717" y="927049"/>
            <a:ext cx="264096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Central</a:t>
            </a:r>
            <a:r>
              <a:rPr dirty="0" sz="18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parameter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configuration</a:t>
            </a:r>
            <a:r>
              <a:rPr dirty="0" sz="18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622804" y="4114800"/>
            <a:ext cx="3606165" cy="835660"/>
            <a:chOff x="2622804" y="4114800"/>
            <a:chExt cx="3606165" cy="835660"/>
          </a:xfrm>
        </p:grpSpPr>
        <p:sp>
          <p:nvSpPr>
            <p:cNvPr id="59" name="object 59"/>
            <p:cNvSpPr/>
            <p:nvPr/>
          </p:nvSpPr>
          <p:spPr>
            <a:xfrm>
              <a:off x="2622804" y="4143755"/>
              <a:ext cx="3605784" cy="71017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2855976" y="4114800"/>
              <a:ext cx="3201924" cy="8351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2678430" y="4179569"/>
              <a:ext cx="3499485" cy="603885"/>
            </a:xfrm>
            <a:custGeom>
              <a:avLst/>
              <a:gdLst/>
              <a:ahLst/>
              <a:cxnLst/>
              <a:rect l="l" t="t" r="r" b="b"/>
              <a:pathLst>
                <a:path w="3499485" h="603885">
                  <a:moveTo>
                    <a:pt x="3398520" y="0"/>
                  </a:moveTo>
                  <a:lnTo>
                    <a:pt x="100583" y="0"/>
                  </a:lnTo>
                  <a:lnTo>
                    <a:pt x="61454" y="7904"/>
                  </a:lnTo>
                  <a:lnTo>
                    <a:pt x="29479" y="29460"/>
                  </a:lnTo>
                  <a:lnTo>
                    <a:pt x="7911" y="61432"/>
                  </a:lnTo>
                  <a:lnTo>
                    <a:pt x="0" y="100583"/>
                  </a:lnTo>
                  <a:lnTo>
                    <a:pt x="0" y="502919"/>
                  </a:lnTo>
                  <a:lnTo>
                    <a:pt x="7911" y="542071"/>
                  </a:lnTo>
                  <a:lnTo>
                    <a:pt x="29479" y="574043"/>
                  </a:lnTo>
                  <a:lnTo>
                    <a:pt x="61454" y="595599"/>
                  </a:lnTo>
                  <a:lnTo>
                    <a:pt x="100583" y="603503"/>
                  </a:lnTo>
                  <a:lnTo>
                    <a:pt x="3398520" y="603503"/>
                  </a:lnTo>
                  <a:lnTo>
                    <a:pt x="3437649" y="595599"/>
                  </a:lnTo>
                  <a:lnTo>
                    <a:pt x="3469624" y="574043"/>
                  </a:lnTo>
                  <a:lnTo>
                    <a:pt x="3491192" y="542071"/>
                  </a:lnTo>
                  <a:lnTo>
                    <a:pt x="3499104" y="502919"/>
                  </a:lnTo>
                  <a:lnTo>
                    <a:pt x="3499104" y="100583"/>
                  </a:lnTo>
                  <a:lnTo>
                    <a:pt x="3491192" y="61432"/>
                  </a:lnTo>
                  <a:lnTo>
                    <a:pt x="3469624" y="29460"/>
                  </a:lnTo>
                  <a:lnTo>
                    <a:pt x="3437649" y="7904"/>
                  </a:lnTo>
                  <a:lnTo>
                    <a:pt x="339852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678430" y="4179569"/>
              <a:ext cx="3499485" cy="603885"/>
            </a:xfrm>
            <a:custGeom>
              <a:avLst/>
              <a:gdLst/>
              <a:ahLst/>
              <a:cxnLst/>
              <a:rect l="l" t="t" r="r" b="b"/>
              <a:pathLst>
                <a:path w="3499485" h="603885">
                  <a:moveTo>
                    <a:pt x="0" y="100583"/>
                  </a:moveTo>
                  <a:lnTo>
                    <a:pt x="7911" y="61432"/>
                  </a:lnTo>
                  <a:lnTo>
                    <a:pt x="29479" y="29460"/>
                  </a:lnTo>
                  <a:lnTo>
                    <a:pt x="61454" y="7904"/>
                  </a:lnTo>
                  <a:lnTo>
                    <a:pt x="100583" y="0"/>
                  </a:lnTo>
                  <a:lnTo>
                    <a:pt x="3398520" y="0"/>
                  </a:lnTo>
                  <a:lnTo>
                    <a:pt x="3437649" y="7904"/>
                  </a:lnTo>
                  <a:lnTo>
                    <a:pt x="3469624" y="29460"/>
                  </a:lnTo>
                  <a:lnTo>
                    <a:pt x="3491192" y="61432"/>
                  </a:lnTo>
                  <a:lnTo>
                    <a:pt x="3499104" y="100583"/>
                  </a:lnTo>
                  <a:lnTo>
                    <a:pt x="3499104" y="502919"/>
                  </a:lnTo>
                  <a:lnTo>
                    <a:pt x="3491192" y="542071"/>
                  </a:lnTo>
                  <a:lnTo>
                    <a:pt x="3469624" y="574043"/>
                  </a:lnTo>
                  <a:lnTo>
                    <a:pt x="3437649" y="595599"/>
                  </a:lnTo>
                  <a:lnTo>
                    <a:pt x="3398520" y="603503"/>
                  </a:lnTo>
                  <a:lnTo>
                    <a:pt x="100583" y="603503"/>
                  </a:lnTo>
                  <a:lnTo>
                    <a:pt x="61454" y="595599"/>
                  </a:lnTo>
                  <a:lnTo>
                    <a:pt x="29479" y="574043"/>
                  </a:lnTo>
                  <a:lnTo>
                    <a:pt x="7911" y="542071"/>
                  </a:lnTo>
                  <a:lnTo>
                    <a:pt x="0" y="502919"/>
                  </a:lnTo>
                  <a:lnTo>
                    <a:pt x="0" y="100583"/>
                  </a:lnTo>
                  <a:close/>
                </a:path>
              </a:pathLst>
            </a:custGeom>
            <a:ln w="259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3023361" y="4179519"/>
            <a:ext cx="28086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86740" marR="5080" indent="-574675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DevOps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pipeline</a:t>
            </a:r>
            <a:r>
              <a:rPr dirty="0" sz="1800" spc="-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deploying 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same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1800" spc="-1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base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1251203" y="1194828"/>
            <a:ext cx="6320155" cy="3054350"/>
            <a:chOff x="1251203" y="1194828"/>
            <a:chExt cx="6320155" cy="3054350"/>
          </a:xfrm>
        </p:grpSpPr>
        <p:sp>
          <p:nvSpPr>
            <p:cNvPr id="65" name="object 65"/>
            <p:cNvSpPr/>
            <p:nvPr/>
          </p:nvSpPr>
          <p:spPr>
            <a:xfrm>
              <a:off x="1251203" y="3459480"/>
              <a:ext cx="3217164" cy="78944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372361" y="3538093"/>
              <a:ext cx="3058795" cy="653415"/>
            </a:xfrm>
            <a:custGeom>
              <a:avLst/>
              <a:gdLst/>
              <a:ahLst/>
              <a:cxnLst/>
              <a:rect l="l" t="t" r="r" b="b"/>
              <a:pathLst>
                <a:path w="3058795" h="653414">
                  <a:moveTo>
                    <a:pt x="78775" y="25435"/>
                  </a:moveTo>
                  <a:lnTo>
                    <a:pt x="73613" y="50818"/>
                  </a:lnTo>
                  <a:lnTo>
                    <a:pt x="3053207" y="653326"/>
                  </a:lnTo>
                  <a:lnTo>
                    <a:pt x="3058287" y="627926"/>
                  </a:lnTo>
                  <a:lnTo>
                    <a:pt x="78775" y="25435"/>
                  </a:lnTo>
                  <a:close/>
                </a:path>
                <a:path w="3058795" h="653414">
                  <a:moveTo>
                    <a:pt x="83947" y="0"/>
                  </a:moveTo>
                  <a:lnTo>
                    <a:pt x="0" y="22732"/>
                  </a:lnTo>
                  <a:lnTo>
                    <a:pt x="68453" y="76199"/>
                  </a:lnTo>
                  <a:lnTo>
                    <a:pt x="73613" y="50818"/>
                  </a:lnTo>
                  <a:lnTo>
                    <a:pt x="60959" y="48259"/>
                  </a:lnTo>
                  <a:lnTo>
                    <a:pt x="66040" y="22859"/>
                  </a:lnTo>
                  <a:lnTo>
                    <a:pt x="79298" y="22859"/>
                  </a:lnTo>
                  <a:lnTo>
                    <a:pt x="83947" y="0"/>
                  </a:lnTo>
                  <a:close/>
                </a:path>
                <a:path w="3058795" h="653414">
                  <a:moveTo>
                    <a:pt x="66040" y="22859"/>
                  </a:moveTo>
                  <a:lnTo>
                    <a:pt x="60959" y="48259"/>
                  </a:lnTo>
                  <a:lnTo>
                    <a:pt x="73613" y="50818"/>
                  </a:lnTo>
                  <a:lnTo>
                    <a:pt x="78775" y="25435"/>
                  </a:lnTo>
                  <a:lnTo>
                    <a:pt x="66040" y="22859"/>
                  </a:lnTo>
                  <a:close/>
                </a:path>
                <a:path w="3058795" h="653414">
                  <a:moveTo>
                    <a:pt x="79298" y="22859"/>
                  </a:moveTo>
                  <a:lnTo>
                    <a:pt x="66040" y="22859"/>
                  </a:lnTo>
                  <a:lnTo>
                    <a:pt x="78775" y="25435"/>
                  </a:lnTo>
                  <a:lnTo>
                    <a:pt x="79298" y="228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383024" y="3459480"/>
              <a:ext cx="3188207" cy="78944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425441" y="3538347"/>
              <a:ext cx="3029585" cy="653415"/>
            </a:xfrm>
            <a:custGeom>
              <a:avLst/>
              <a:gdLst/>
              <a:ahLst/>
              <a:cxnLst/>
              <a:rect l="l" t="t" r="r" b="b"/>
              <a:pathLst>
                <a:path w="3029584" h="653414">
                  <a:moveTo>
                    <a:pt x="2950711" y="25326"/>
                  </a:moveTo>
                  <a:lnTo>
                    <a:pt x="0" y="627684"/>
                  </a:lnTo>
                  <a:lnTo>
                    <a:pt x="5080" y="653072"/>
                  </a:lnTo>
                  <a:lnTo>
                    <a:pt x="2955926" y="50725"/>
                  </a:lnTo>
                  <a:lnTo>
                    <a:pt x="2950711" y="25326"/>
                  </a:lnTo>
                  <a:close/>
                </a:path>
                <a:path w="3029584" h="653414">
                  <a:moveTo>
                    <a:pt x="3029134" y="22732"/>
                  </a:moveTo>
                  <a:lnTo>
                    <a:pt x="2963417" y="22732"/>
                  </a:lnTo>
                  <a:lnTo>
                    <a:pt x="2968625" y="48132"/>
                  </a:lnTo>
                  <a:lnTo>
                    <a:pt x="2955926" y="50725"/>
                  </a:lnTo>
                  <a:lnTo>
                    <a:pt x="2961132" y="76072"/>
                  </a:lnTo>
                  <a:lnTo>
                    <a:pt x="3029134" y="22732"/>
                  </a:lnTo>
                  <a:close/>
                </a:path>
                <a:path w="3029584" h="653414">
                  <a:moveTo>
                    <a:pt x="2963417" y="22732"/>
                  </a:moveTo>
                  <a:lnTo>
                    <a:pt x="2950711" y="25326"/>
                  </a:lnTo>
                  <a:lnTo>
                    <a:pt x="2955926" y="50725"/>
                  </a:lnTo>
                  <a:lnTo>
                    <a:pt x="2968625" y="48132"/>
                  </a:lnTo>
                  <a:lnTo>
                    <a:pt x="2963417" y="22732"/>
                  </a:lnTo>
                  <a:close/>
                </a:path>
                <a:path w="3029584" h="653414">
                  <a:moveTo>
                    <a:pt x="2945511" y="0"/>
                  </a:moveTo>
                  <a:lnTo>
                    <a:pt x="2950711" y="25326"/>
                  </a:lnTo>
                  <a:lnTo>
                    <a:pt x="2963417" y="22732"/>
                  </a:lnTo>
                  <a:lnTo>
                    <a:pt x="3029134" y="22732"/>
                  </a:lnTo>
                  <a:lnTo>
                    <a:pt x="3029458" y="22478"/>
                  </a:lnTo>
                  <a:lnTo>
                    <a:pt x="294551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863595" y="3459480"/>
              <a:ext cx="1607820" cy="78944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984753" y="3555746"/>
              <a:ext cx="1448435" cy="635000"/>
            </a:xfrm>
            <a:custGeom>
              <a:avLst/>
              <a:gdLst/>
              <a:ahLst/>
              <a:cxnLst/>
              <a:rect l="l" t="t" r="r" b="b"/>
              <a:pathLst>
                <a:path w="1448435" h="635000">
                  <a:moveTo>
                    <a:pt x="76549" y="23766"/>
                  </a:moveTo>
                  <a:lnTo>
                    <a:pt x="66368" y="47507"/>
                  </a:lnTo>
                  <a:lnTo>
                    <a:pt x="1438147" y="634885"/>
                  </a:lnTo>
                  <a:lnTo>
                    <a:pt x="1448434" y="611060"/>
                  </a:lnTo>
                  <a:lnTo>
                    <a:pt x="76549" y="23766"/>
                  </a:lnTo>
                  <a:close/>
                </a:path>
                <a:path w="1448435" h="635000">
                  <a:moveTo>
                    <a:pt x="86740" y="0"/>
                  </a:moveTo>
                  <a:lnTo>
                    <a:pt x="0" y="5079"/>
                  </a:lnTo>
                  <a:lnTo>
                    <a:pt x="56133" y="71373"/>
                  </a:lnTo>
                  <a:lnTo>
                    <a:pt x="66368" y="47507"/>
                  </a:lnTo>
                  <a:lnTo>
                    <a:pt x="54482" y="42417"/>
                  </a:lnTo>
                  <a:lnTo>
                    <a:pt x="64643" y="18668"/>
                  </a:lnTo>
                  <a:lnTo>
                    <a:pt x="78735" y="18668"/>
                  </a:lnTo>
                  <a:lnTo>
                    <a:pt x="86740" y="0"/>
                  </a:lnTo>
                  <a:close/>
                </a:path>
                <a:path w="1448435" h="635000">
                  <a:moveTo>
                    <a:pt x="64643" y="18668"/>
                  </a:moveTo>
                  <a:lnTo>
                    <a:pt x="54482" y="42417"/>
                  </a:lnTo>
                  <a:lnTo>
                    <a:pt x="66368" y="47507"/>
                  </a:lnTo>
                  <a:lnTo>
                    <a:pt x="76549" y="23766"/>
                  </a:lnTo>
                  <a:lnTo>
                    <a:pt x="64643" y="18668"/>
                  </a:lnTo>
                  <a:close/>
                </a:path>
                <a:path w="1448435" h="635000">
                  <a:moveTo>
                    <a:pt x="78735" y="18668"/>
                  </a:moveTo>
                  <a:lnTo>
                    <a:pt x="64643" y="18668"/>
                  </a:lnTo>
                  <a:lnTo>
                    <a:pt x="76549" y="23766"/>
                  </a:lnTo>
                  <a:lnTo>
                    <a:pt x="78735" y="186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379975" y="3459480"/>
              <a:ext cx="1786127" cy="78944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423409" y="3552190"/>
              <a:ext cx="1626870" cy="638810"/>
            </a:xfrm>
            <a:custGeom>
              <a:avLst/>
              <a:gdLst/>
              <a:ahLst/>
              <a:cxnLst/>
              <a:rect l="l" t="t" r="r" b="b"/>
              <a:pathLst>
                <a:path w="1626870" h="638810">
                  <a:moveTo>
                    <a:pt x="1549216" y="24176"/>
                  </a:moveTo>
                  <a:lnTo>
                    <a:pt x="0" y="614426"/>
                  </a:lnTo>
                  <a:lnTo>
                    <a:pt x="9143" y="638632"/>
                  </a:lnTo>
                  <a:lnTo>
                    <a:pt x="1558463" y="48441"/>
                  </a:lnTo>
                  <a:lnTo>
                    <a:pt x="1549216" y="24176"/>
                  </a:lnTo>
                  <a:close/>
                </a:path>
                <a:path w="1626870" h="638810">
                  <a:moveTo>
                    <a:pt x="1616455" y="19558"/>
                  </a:moveTo>
                  <a:lnTo>
                    <a:pt x="1561338" y="19558"/>
                  </a:lnTo>
                  <a:lnTo>
                    <a:pt x="1570609" y="43815"/>
                  </a:lnTo>
                  <a:lnTo>
                    <a:pt x="1558463" y="48441"/>
                  </a:lnTo>
                  <a:lnTo>
                    <a:pt x="1567688" y="72644"/>
                  </a:lnTo>
                  <a:lnTo>
                    <a:pt x="1616455" y="19558"/>
                  </a:lnTo>
                  <a:close/>
                </a:path>
                <a:path w="1626870" h="638810">
                  <a:moveTo>
                    <a:pt x="1561338" y="19558"/>
                  </a:moveTo>
                  <a:lnTo>
                    <a:pt x="1549216" y="24176"/>
                  </a:lnTo>
                  <a:lnTo>
                    <a:pt x="1558463" y="48441"/>
                  </a:lnTo>
                  <a:lnTo>
                    <a:pt x="1570609" y="43815"/>
                  </a:lnTo>
                  <a:lnTo>
                    <a:pt x="1561338" y="19558"/>
                  </a:lnTo>
                  <a:close/>
                </a:path>
                <a:path w="1626870" h="638810">
                  <a:moveTo>
                    <a:pt x="1540002" y="0"/>
                  </a:moveTo>
                  <a:lnTo>
                    <a:pt x="1549216" y="24176"/>
                  </a:lnTo>
                  <a:lnTo>
                    <a:pt x="1561338" y="19558"/>
                  </a:lnTo>
                  <a:lnTo>
                    <a:pt x="1616455" y="19558"/>
                  </a:lnTo>
                  <a:lnTo>
                    <a:pt x="1626489" y="8636"/>
                  </a:lnTo>
                  <a:lnTo>
                    <a:pt x="15400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106668" y="1194828"/>
              <a:ext cx="729970" cy="984491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148577" y="1217676"/>
              <a:ext cx="610870" cy="825500"/>
            </a:xfrm>
            <a:custGeom>
              <a:avLst/>
              <a:gdLst/>
              <a:ahLst/>
              <a:cxnLst/>
              <a:rect l="l" t="t" r="r" b="b"/>
              <a:pathLst>
                <a:path w="610870" h="825500">
                  <a:moveTo>
                    <a:pt x="558800" y="747649"/>
                  </a:moveTo>
                  <a:lnTo>
                    <a:pt x="532892" y="747649"/>
                  </a:lnTo>
                  <a:lnTo>
                    <a:pt x="571753" y="825373"/>
                  </a:lnTo>
                  <a:lnTo>
                    <a:pt x="604139" y="760603"/>
                  </a:lnTo>
                  <a:lnTo>
                    <a:pt x="558800" y="760603"/>
                  </a:lnTo>
                  <a:lnTo>
                    <a:pt x="558800" y="747649"/>
                  </a:lnTo>
                  <a:close/>
                </a:path>
                <a:path w="610870" h="825500">
                  <a:moveTo>
                    <a:pt x="558800" y="12953"/>
                  </a:moveTo>
                  <a:lnTo>
                    <a:pt x="558800" y="760603"/>
                  </a:lnTo>
                  <a:lnTo>
                    <a:pt x="584707" y="760603"/>
                  </a:lnTo>
                  <a:lnTo>
                    <a:pt x="584707" y="25908"/>
                  </a:lnTo>
                  <a:lnTo>
                    <a:pt x="571753" y="25908"/>
                  </a:lnTo>
                  <a:lnTo>
                    <a:pt x="558800" y="12953"/>
                  </a:lnTo>
                  <a:close/>
                </a:path>
                <a:path w="610870" h="825500">
                  <a:moveTo>
                    <a:pt x="610616" y="747649"/>
                  </a:moveTo>
                  <a:lnTo>
                    <a:pt x="584707" y="747649"/>
                  </a:lnTo>
                  <a:lnTo>
                    <a:pt x="584707" y="760603"/>
                  </a:lnTo>
                  <a:lnTo>
                    <a:pt x="604139" y="760603"/>
                  </a:lnTo>
                  <a:lnTo>
                    <a:pt x="610616" y="747649"/>
                  </a:lnTo>
                  <a:close/>
                </a:path>
                <a:path w="610870" h="825500">
                  <a:moveTo>
                    <a:pt x="578993" y="0"/>
                  </a:moveTo>
                  <a:lnTo>
                    <a:pt x="0" y="0"/>
                  </a:lnTo>
                  <a:lnTo>
                    <a:pt x="0" y="25908"/>
                  </a:lnTo>
                  <a:lnTo>
                    <a:pt x="558800" y="25908"/>
                  </a:lnTo>
                  <a:lnTo>
                    <a:pt x="558800" y="12953"/>
                  </a:lnTo>
                  <a:lnTo>
                    <a:pt x="584707" y="12953"/>
                  </a:lnTo>
                  <a:lnTo>
                    <a:pt x="584707" y="5841"/>
                  </a:lnTo>
                  <a:lnTo>
                    <a:pt x="578993" y="0"/>
                  </a:lnTo>
                  <a:close/>
                </a:path>
                <a:path w="610870" h="825500">
                  <a:moveTo>
                    <a:pt x="584707" y="12953"/>
                  </a:moveTo>
                  <a:lnTo>
                    <a:pt x="558800" y="12953"/>
                  </a:lnTo>
                  <a:lnTo>
                    <a:pt x="571753" y="25908"/>
                  </a:lnTo>
                  <a:lnTo>
                    <a:pt x="584707" y="25908"/>
                  </a:lnTo>
                  <a:lnTo>
                    <a:pt x="584707" y="12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937003" y="1194828"/>
              <a:ext cx="749833" cy="101344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019299" y="1217676"/>
              <a:ext cx="629920" cy="854075"/>
            </a:xfrm>
            <a:custGeom>
              <a:avLst/>
              <a:gdLst/>
              <a:ahLst/>
              <a:cxnLst/>
              <a:rect l="l" t="t" r="r" b="b"/>
              <a:pathLst>
                <a:path w="629919" h="854075">
                  <a:moveTo>
                    <a:pt x="25907" y="775969"/>
                  </a:moveTo>
                  <a:lnTo>
                    <a:pt x="0" y="775969"/>
                  </a:lnTo>
                  <a:lnTo>
                    <a:pt x="38862" y="853694"/>
                  </a:lnTo>
                  <a:lnTo>
                    <a:pt x="71247" y="788924"/>
                  </a:lnTo>
                  <a:lnTo>
                    <a:pt x="25907" y="788924"/>
                  </a:lnTo>
                  <a:lnTo>
                    <a:pt x="25907" y="775969"/>
                  </a:lnTo>
                  <a:close/>
                </a:path>
                <a:path w="629919" h="854075">
                  <a:moveTo>
                    <a:pt x="629919" y="0"/>
                  </a:moveTo>
                  <a:lnTo>
                    <a:pt x="31750" y="0"/>
                  </a:lnTo>
                  <a:lnTo>
                    <a:pt x="25907" y="5841"/>
                  </a:lnTo>
                  <a:lnTo>
                    <a:pt x="25907" y="788924"/>
                  </a:lnTo>
                  <a:lnTo>
                    <a:pt x="51816" y="788924"/>
                  </a:lnTo>
                  <a:lnTo>
                    <a:pt x="51816" y="25908"/>
                  </a:lnTo>
                  <a:lnTo>
                    <a:pt x="38862" y="25908"/>
                  </a:lnTo>
                  <a:lnTo>
                    <a:pt x="51816" y="12953"/>
                  </a:lnTo>
                  <a:lnTo>
                    <a:pt x="629919" y="12953"/>
                  </a:lnTo>
                  <a:lnTo>
                    <a:pt x="629919" y="0"/>
                  </a:lnTo>
                  <a:close/>
                </a:path>
                <a:path w="629919" h="854075">
                  <a:moveTo>
                    <a:pt x="77724" y="775969"/>
                  </a:moveTo>
                  <a:lnTo>
                    <a:pt x="51816" y="775969"/>
                  </a:lnTo>
                  <a:lnTo>
                    <a:pt x="51816" y="788924"/>
                  </a:lnTo>
                  <a:lnTo>
                    <a:pt x="71247" y="788924"/>
                  </a:lnTo>
                  <a:lnTo>
                    <a:pt x="77724" y="775969"/>
                  </a:lnTo>
                  <a:close/>
                </a:path>
                <a:path w="629919" h="854075">
                  <a:moveTo>
                    <a:pt x="51816" y="12953"/>
                  </a:moveTo>
                  <a:lnTo>
                    <a:pt x="38862" y="25908"/>
                  </a:lnTo>
                  <a:lnTo>
                    <a:pt x="51816" y="25908"/>
                  </a:lnTo>
                  <a:lnTo>
                    <a:pt x="51816" y="12953"/>
                  </a:lnTo>
                  <a:close/>
                </a:path>
                <a:path w="629919" h="854075">
                  <a:moveTo>
                    <a:pt x="629919" y="12953"/>
                  </a:moveTo>
                  <a:lnTo>
                    <a:pt x="51816" y="12953"/>
                  </a:lnTo>
                  <a:lnTo>
                    <a:pt x="51816" y="25908"/>
                  </a:lnTo>
                  <a:lnTo>
                    <a:pt x="629919" y="25908"/>
                  </a:lnTo>
                  <a:lnTo>
                    <a:pt x="629919" y="129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7" name="object 77"/>
          <p:cNvSpPr txBox="1"/>
          <p:nvPr/>
        </p:nvSpPr>
        <p:spPr>
          <a:xfrm>
            <a:off x="6256401" y="575564"/>
            <a:ext cx="223202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00AFEF"/>
                </a:solidFill>
                <a:latin typeface="Trebuchet MS"/>
                <a:cs typeface="Trebuchet MS"/>
              </a:rPr>
              <a:t>Take a </a:t>
            </a:r>
            <a:r>
              <a:rPr dirty="0" sz="1800" spc="40">
                <a:solidFill>
                  <a:srgbClr val="00AFEF"/>
                </a:solidFill>
                <a:latin typeface="Trebuchet MS"/>
                <a:cs typeface="Trebuchet MS"/>
              </a:rPr>
              <a:t>look </a:t>
            </a:r>
            <a:r>
              <a:rPr dirty="0" sz="1800" spc="-15">
                <a:solidFill>
                  <a:srgbClr val="00AFEF"/>
                </a:solidFill>
                <a:latin typeface="Trebuchet MS"/>
                <a:cs typeface="Trebuchet MS"/>
              </a:rPr>
              <a:t>at</a:t>
            </a:r>
            <a:r>
              <a:rPr dirty="0" sz="1800" spc="-360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00AFEF"/>
                </a:solidFill>
                <a:latin typeface="Trebuchet MS"/>
                <a:cs typeface="Trebuchet MS"/>
              </a:rPr>
              <a:t>Netflix  </a:t>
            </a:r>
            <a:r>
              <a:rPr dirty="0" sz="1800" spc="-10">
                <a:solidFill>
                  <a:srgbClr val="00AFEF"/>
                </a:solidFill>
                <a:latin typeface="Trebuchet MS"/>
                <a:cs typeface="Trebuchet MS"/>
              </a:rPr>
              <a:t>Archaius!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465709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6495" algn="l"/>
                <a:tab pos="2602230" algn="l"/>
              </a:tabLst>
            </a:pPr>
            <a:r>
              <a:rPr dirty="0" sz="2800" spc="285">
                <a:solidFill>
                  <a:srgbClr val="FFFFFF"/>
                </a:solidFill>
              </a:rPr>
              <a:t>C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40">
                <a:solidFill>
                  <a:srgbClr val="FFFFFF"/>
                </a:solidFill>
              </a:rPr>
              <a:t>s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15">
                <a:solidFill>
                  <a:srgbClr val="FFFFFF"/>
                </a:solidFill>
              </a:rPr>
              <a:t>R</a:t>
            </a:r>
            <a:r>
              <a:rPr dirty="0" sz="2800" spc="215">
                <a:solidFill>
                  <a:srgbClr val="FFFFFF"/>
                </a:solidFill>
              </a:rPr>
              <a:t>e</a:t>
            </a:r>
            <a:r>
              <a:rPr dirty="0" sz="2800" spc="470">
                <a:solidFill>
                  <a:srgbClr val="FFFFFF"/>
                </a:solidFill>
              </a:rPr>
              <a:t>g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55">
                <a:solidFill>
                  <a:srgbClr val="FFFFFF"/>
                </a:solidFill>
              </a:rPr>
              <a:t>n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595">
                <a:solidFill>
                  <a:srgbClr val="FFFFFF"/>
                </a:solidFill>
              </a:rPr>
              <a:t>M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190">
                <a:solidFill>
                  <a:srgbClr val="FFFFFF"/>
                </a:solidFill>
              </a:rPr>
              <a:t>t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160">
                <a:solidFill>
                  <a:srgbClr val="FFFFFF"/>
                </a:solidFill>
              </a:rPr>
              <a:t>r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180">
                <a:solidFill>
                  <a:srgbClr val="FFFFFF"/>
                </a:solidFill>
              </a:rPr>
              <a:t>g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391400" cy="87884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tabLst>
                <a:tab pos="2280920" algn="l"/>
                <a:tab pos="4500880" algn="l"/>
                <a:tab pos="5456555" algn="l"/>
              </a:tabLst>
            </a:pPr>
            <a:r>
              <a:rPr dirty="0" sz="2800" spc="285"/>
              <a:t>C</a:t>
            </a:r>
            <a:r>
              <a:rPr dirty="0" sz="2800" spc="235"/>
              <a:t>a</a:t>
            </a:r>
            <a:r>
              <a:rPr dirty="0" sz="2800" spc="160"/>
              <a:t>l</a:t>
            </a:r>
            <a:r>
              <a:rPr dirty="0" sz="2800" spc="165"/>
              <a:t>c</a:t>
            </a:r>
            <a:r>
              <a:rPr dirty="0" sz="2800" spc="310"/>
              <a:t>u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275"/>
              <a:t>v</a:t>
            </a:r>
            <a:r>
              <a:rPr dirty="0" sz="2800" spc="235"/>
              <a:t>a</a:t>
            </a:r>
            <a:r>
              <a:rPr dirty="0" sz="2800" spc="105"/>
              <a:t>i</a:t>
            </a:r>
            <a:r>
              <a:rPr dirty="0" sz="2800" spc="160"/>
              <a:t>l</a:t>
            </a:r>
            <a:r>
              <a:rPr dirty="0" sz="2800" spc="235"/>
              <a:t>a</a:t>
            </a:r>
            <a:r>
              <a:rPr dirty="0" sz="2800" spc="340"/>
              <a:t>b</a:t>
            </a:r>
            <a:r>
              <a:rPr dirty="0" sz="2800" spc="105"/>
              <a:t>i</a:t>
            </a:r>
            <a:r>
              <a:rPr dirty="0" sz="2800" spc="175"/>
              <a:t>l</a:t>
            </a:r>
            <a:r>
              <a:rPr dirty="0" sz="2800" spc="105"/>
              <a:t>i</a:t>
            </a:r>
            <a:r>
              <a:rPr dirty="0" sz="2800" spc="200"/>
              <a:t>t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285"/>
              <a:t>w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55"/>
              <a:t>h</a:t>
            </a:r>
            <a:r>
              <a:rPr dirty="0" sz="2800"/>
              <a:t>	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30"/>
              <a:t>d</a:t>
            </a:r>
            <a:r>
              <a:rPr dirty="0" sz="2800" spc="310"/>
              <a:t>u</a:t>
            </a:r>
            <a:r>
              <a:rPr dirty="0" sz="2800" spc="345"/>
              <a:t>n</a:t>
            </a:r>
            <a:r>
              <a:rPr dirty="0" sz="2800" spc="330"/>
              <a:t>d</a:t>
            </a:r>
            <a:r>
              <a:rPr dirty="0" sz="2800" spc="235"/>
              <a:t>a</a:t>
            </a:r>
            <a:r>
              <a:rPr dirty="0" sz="2800" spc="345"/>
              <a:t>n</a:t>
            </a:r>
            <a:r>
              <a:rPr dirty="0" sz="2800" spc="-85"/>
              <a:t>t  </a:t>
            </a:r>
            <a:r>
              <a:rPr dirty="0" sz="2800" spc="280"/>
              <a:t>components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18159" y="1584985"/>
            <a:ext cx="5554980" cy="565785"/>
            <a:chOff x="518159" y="1584985"/>
            <a:chExt cx="5554980" cy="565785"/>
          </a:xfrm>
        </p:grpSpPr>
        <p:sp>
          <p:nvSpPr>
            <p:cNvPr id="4" name="object 4"/>
            <p:cNvSpPr/>
            <p:nvPr/>
          </p:nvSpPr>
          <p:spPr>
            <a:xfrm>
              <a:off x="518159" y="1584985"/>
              <a:ext cx="5554980" cy="565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686811" y="1665744"/>
              <a:ext cx="1214615" cy="4541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79881" y="1626870"/>
              <a:ext cx="5436235" cy="447040"/>
            </a:xfrm>
            <a:custGeom>
              <a:avLst/>
              <a:gdLst/>
              <a:ahLst/>
              <a:cxnLst/>
              <a:rect l="l" t="t" r="r" b="b"/>
              <a:pathLst>
                <a:path w="5436235" h="447039">
                  <a:moveTo>
                    <a:pt x="5361685" y="0"/>
                  </a:moveTo>
                  <a:lnTo>
                    <a:pt x="74422" y="0"/>
                  </a:lnTo>
                  <a:lnTo>
                    <a:pt x="45455" y="5841"/>
                  </a:lnTo>
                  <a:lnTo>
                    <a:pt x="21799" y="21780"/>
                  </a:lnTo>
                  <a:lnTo>
                    <a:pt x="5849" y="45434"/>
                  </a:lnTo>
                  <a:lnTo>
                    <a:pt x="0" y="74421"/>
                  </a:lnTo>
                  <a:lnTo>
                    <a:pt x="0" y="372109"/>
                  </a:lnTo>
                  <a:lnTo>
                    <a:pt x="5849" y="401097"/>
                  </a:lnTo>
                  <a:lnTo>
                    <a:pt x="21799" y="424751"/>
                  </a:lnTo>
                  <a:lnTo>
                    <a:pt x="45455" y="440689"/>
                  </a:lnTo>
                  <a:lnTo>
                    <a:pt x="74422" y="446531"/>
                  </a:lnTo>
                  <a:lnTo>
                    <a:pt x="5361685" y="446531"/>
                  </a:lnTo>
                  <a:lnTo>
                    <a:pt x="5390673" y="440689"/>
                  </a:lnTo>
                  <a:lnTo>
                    <a:pt x="5414327" y="424751"/>
                  </a:lnTo>
                  <a:lnTo>
                    <a:pt x="5430266" y="401097"/>
                  </a:lnTo>
                  <a:lnTo>
                    <a:pt x="5436108" y="372109"/>
                  </a:lnTo>
                  <a:lnTo>
                    <a:pt x="5436108" y="74421"/>
                  </a:lnTo>
                  <a:lnTo>
                    <a:pt x="5430266" y="45434"/>
                  </a:lnTo>
                  <a:lnTo>
                    <a:pt x="5414327" y="21780"/>
                  </a:lnTo>
                  <a:lnTo>
                    <a:pt x="5390673" y="5841"/>
                  </a:lnTo>
                  <a:lnTo>
                    <a:pt x="5361685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79881" y="1626870"/>
              <a:ext cx="5436235" cy="447040"/>
            </a:xfrm>
            <a:custGeom>
              <a:avLst/>
              <a:gdLst/>
              <a:ahLst/>
              <a:cxnLst/>
              <a:rect l="l" t="t" r="r" b="b"/>
              <a:pathLst>
                <a:path w="5436235" h="447039">
                  <a:moveTo>
                    <a:pt x="0" y="74421"/>
                  </a:moveTo>
                  <a:lnTo>
                    <a:pt x="5849" y="45434"/>
                  </a:lnTo>
                  <a:lnTo>
                    <a:pt x="21799" y="21780"/>
                  </a:lnTo>
                  <a:lnTo>
                    <a:pt x="45455" y="5841"/>
                  </a:lnTo>
                  <a:lnTo>
                    <a:pt x="74422" y="0"/>
                  </a:lnTo>
                  <a:lnTo>
                    <a:pt x="5361685" y="0"/>
                  </a:lnTo>
                  <a:lnTo>
                    <a:pt x="5390673" y="5841"/>
                  </a:lnTo>
                  <a:lnTo>
                    <a:pt x="5414327" y="21780"/>
                  </a:lnTo>
                  <a:lnTo>
                    <a:pt x="5430266" y="45434"/>
                  </a:lnTo>
                  <a:lnTo>
                    <a:pt x="5436108" y="74421"/>
                  </a:lnTo>
                  <a:lnTo>
                    <a:pt x="5436108" y="372109"/>
                  </a:lnTo>
                  <a:lnTo>
                    <a:pt x="5430266" y="401097"/>
                  </a:lnTo>
                  <a:lnTo>
                    <a:pt x="5414327" y="424751"/>
                  </a:lnTo>
                  <a:lnTo>
                    <a:pt x="5390673" y="440689"/>
                  </a:lnTo>
                  <a:lnTo>
                    <a:pt x="5361685" y="446531"/>
                  </a:lnTo>
                  <a:lnTo>
                    <a:pt x="74422" y="446531"/>
                  </a:lnTo>
                  <a:lnTo>
                    <a:pt x="45455" y="440689"/>
                  </a:lnTo>
                  <a:lnTo>
                    <a:pt x="21799" y="424751"/>
                  </a:lnTo>
                  <a:lnTo>
                    <a:pt x="5849" y="401097"/>
                  </a:lnTo>
                  <a:lnTo>
                    <a:pt x="0" y="372109"/>
                  </a:lnTo>
                  <a:lnTo>
                    <a:pt x="0" y="74421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2824733" y="1717624"/>
            <a:ext cx="94615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10">
                <a:solidFill>
                  <a:srgbClr val="FFFFFF"/>
                </a:solidFill>
                <a:latin typeface="Trebuchet MS"/>
                <a:cs typeface="Trebuchet MS"/>
              </a:rPr>
              <a:t>Application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8159" y="2813265"/>
            <a:ext cx="2100580" cy="576580"/>
            <a:chOff x="518159" y="2813265"/>
            <a:chExt cx="2100580" cy="576580"/>
          </a:xfrm>
        </p:grpSpPr>
        <p:sp>
          <p:nvSpPr>
            <p:cNvPr id="10" name="object 10"/>
            <p:cNvSpPr/>
            <p:nvPr/>
          </p:nvSpPr>
          <p:spPr>
            <a:xfrm>
              <a:off x="518159" y="2813265"/>
              <a:ext cx="2100072" cy="57611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70203" y="2900184"/>
              <a:ext cx="1394460" cy="4541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9881" y="2855213"/>
              <a:ext cx="1981200" cy="457200"/>
            </a:xfrm>
            <a:custGeom>
              <a:avLst/>
              <a:gdLst/>
              <a:ahLst/>
              <a:cxnLst/>
              <a:rect l="l" t="t" r="r" b="b"/>
              <a:pathLst>
                <a:path w="1981200" h="457200">
                  <a:moveTo>
                    <a:pt x="1905000" y="0"/>
                  </a:moveTo>
                  <a:lnTo>
                    <a:pt x="76200" y="0"/>
                  </a:lnTo>
                  <a:lnTo>
                    <a:pt x="46537" y="5994"/>
                  </a:lnTo>
                  <a:lnTo>
                    <a:pt x="22317" y="22336"/>
                  </a:lnTo>
                  <a:lnTo>
                    <a:pt x="5987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87" y="410640"/>
                  </a:lnTo>
                  <a:lnTo>
                    <a:pt x="22317" y="434863"/>
                  </a:lnTo>
                  <a:lnTo>
                    <a:pt x="46537" y="451205"/>
                  </a:lnTo>
                  <a:lnTo>
                    <a:pt x="76200" y="457200"/>
                  </a:lnTo>
                  <a:lnTo>
                    <a:pt x="1905000" y="457200"/>
                  </a:lnTo>
                  <a:lnTo>
                    <a:pt x="1934640" y="451205"/>
                  </a:lnTo>
                  <a:lnTo>
                    <a:pt x="1958863" y="434863"/>
                  </a:lnTo>
                  <a:lnTo>
                    <a:pt x="1975205" y="410640"/>
                  </a:lnTo>
                  <a:lnTo>
                    <a:pt x="1981200" y="381000"/>
                  </a:lnTo>
                  <a:lnTo>
                    <a:pt x="1981200" y="76200"/>
                  </a:lnTo>
                  <a:lnTo>
                    <a:pt x="1975205" y="46559"/>
                  </a:lnTo>
                  <a:lnTo>
                    <a:pt x="1958863" y="22336"/>
                  </a:lnTo>
                  <a:lnTo>
                    <a:pt x="1934640" y="5994"/>
                  </a:lnTo>
                  <a:lnTo>
                    <a:pt x="1905000" y="0"/>
                  </a:lnTo>
                  <a:close/>
                </a:path>
              </a:pathLst>
            </a:custGeom>
            <a:solidFill>
              <a:srgbClr val="8B3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9881" y="2855213"/>
              <a:ext cx="1981200" cy="457200"/>
            </a:xfrm>
            <a:custGeom>
              <a:avLst/>
              <a:gdLst/>
              <a:ahLst/>
              <a:cxnLst/>
              <a:rect l="l" t="t" r="r" b="b"/>
              <a:pathLst>
                <a:path w="1981200" h="457200">
                  <a:moveTo>
                    <a:pt x="0" y="76200"/>
                  </a:moveTo>
                  <a:lnTo>
                    <a:pt x="5987" y="46559"/>
                  </a:lnTo>
                  <a:lnTo>
                    <a:pt x="22317" y="22336"/>
                  </a:lnTo>
                  <a:lnTo>
                    <a:pt x="46537" y="5994"/>
                  </a:lnTo>
                  <a:lnTo>
                    <a:pt x="76200" y="0"/>
                  </a:lnTo>
                  <a:lnTo>
                    <a:pt x="1905000" y="0"/>
                  </a:lnTo>
                  <a:lnTo>
                    <a:pt x="1934640" y="5994"/>
                  </a:lnTo>
                  <a:lnTo>
                    <a:pt x="1958863" y="22336"/>
                  </a:lnTo>
                  <a:lnTo>
                    <a:pt x="1975205" y="46559"/>
                  </a:lnTo>
                  <a:lnTo>
                    <a:pt x="1981200" y="76200"/>
                  </a:lnTo>
                  <a:lnTo>
                    <a:pt x="1981200" y="381000"/>
                  </a:lnTo>
                  <a:lnTo>
                    <a:pt x="1975205" y="410640"/>
                  </a:lnTo>
                  <a:lnTo>
                    <a:pt x="1958863" y="434863"/>
                  </a:lnTo>
                  <a:lnTo>
                    <a:pt x="1934640" y="451205"/>
                  </a:lnTo>
                  <a:lnTo>
                    <a:pt x="1905000" y="457200"/>
                  </a:lnTo>
                  <a:lnTo>
                    <a:pt x="76200" y="457200"/>
                  </a:lnTo>
                  <a:lnTo>
                    <a:pt x="46537" y="451205"/>
                  </a:lnTo>
                  <a:lnTo>
                    <a:pt x="22317" y="434863"/>
                  </a:lnTo>
                  <a:lnTo>
                    <a:pt x="5987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77672" y="2953004"/>
            <a:ext cx="253492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163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Component</a:t>
            </a:r>
            <a:r>
              <a:rPr dirty="0" sz="1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840479" y="2813265"/>
            <a:ext cx="2232660" cy="576580"/>
            <a:chOff x="3840479" y="2813265"/>
            <a:chExt cx="2232660" cy="576580"/>
          </a:xfrm>
        </p:grpSpPr>
        <p:sp>
          <p:nvSpPr>
            <p:cNvPr id="16" name="object 16"/>
            <p:cNvSpPr/>
            <p:nvPr/>
          </p:nvSpPr>
          <p:spPr>
            <a:xfrm>
              <a:off x="3840479" y="2813265"/>
              <a:ext cx="2232660" cy="57611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44111" y="2900184"/>
              <a:ext cx="2022348" cy="45413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902201" y="2855213"/>
              <a:ext cx="2113915" cy="457200"/>
            </a:xfrm>
            <a:custGeom>
              <a:avLst/>
              <a:gdLst/>
              <a:ahLst/>
              <a:cxnLst/>
              <a:rect l="l" t="t" r="r" b="b"/>
              <a:pathLst>
                <a:path w="2113915" h="457200">
                  <a:moveTo>
                    <a:pt x="2037588" y="0"/>
                  </a:moveTo>
                  <a:lnTo>
                    <a:pt x="76200" y="0"/>
                  </a:lnTo>
                  <a:lnTo>
                    <a:pt x="46559" y="5994"/>
                  </a:lnTo>
                  <a:lnTo>
                    <a:pt x="22336" y="22336"/>
                  </a:lnTo>
                  <a:lnTo>
                    <a:pt x="5994" y="46559"/>
                  </a:lnTo>
                  <a:lnTo>
                    <a:pt x="0" y="76200"/>
                  </a:lnTo>
                  <a:lnTo>
                    <a:pt x="0" y="381000"/>
                  </a:lnTo>
                  <a:lnTo>
                    <a:pt x="5994" y="410640"/>
                  </a:lnTo>
                  <a:lnTo>
                    <a:pt x="22336" y="434863"/>
                  </a:lnTo>
                  <a:lnTo>
                    <a:pt x="46559" y="451205"/>
                  </a:lnTo>
                  <a:lnTo>
                    <a:pt x="76200" y="457200"/>
                  </a:lnTo>
                  <a:lnTo>
                    <a:pt x="2037588" y="457200"/>
                  </a:lnTo>
                  <a:lnTo>
                    <a:pt x="2067228" y="451205"/>
                  </a:lnTo>
                  <a:lnTo>
                    <a:pt x="2091451" y="434863"/>
                  </a:lnTo>
                  <a:lnTo>
                    <a:pt x="2107793" y="410640"/>
                  </a:lnTo>
                  <a:lnTo>
                    <a:pt x="2113788" y="381000"/>
                  </a:lnTo>
                  <a:lnTo>
                    <a:pt x="2113788" y="76200"/>
                  </a:lnTo>
                  <a:lnTo>
                    <a:pt x="2107793" y="46559"/>
                  </a:lnTo>
                  <a:lnTo>
                    <a:pt x="2091451" y="22336"/>
                  </a:lnTo>
                  <a:lnTo>
                    <a:pt x="2067228" y="5994"/>
                  </a:lnTo>
                  <a:lnTo>
                    <a:pt x="2037588" y="0"/>
                  </a:lnTo>
                  <a:close/>
                </a:path>
              </a:pathLst>
            </a:custGeom>
            <a:solidFill>
              <a:srgbClr val="8B3E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902201" y="2855213"/>
              <a:ext cx="2113915" cy="457200"/>
            </a:xfrm>
            <a:custGeom>
              <a:avLst/>
              <a:gdLst/>
              <a:ahLst/>
              <a:cxnLst/>
              <a:rect l="l" t="t" r="r" b="b"/>
              <a:pathLst>
                <a:path w="2113915" h="457200">
                  <a:moveTo>
                    <a:pt x="0" y="76200"/>
                  </a:moveTo>
                  <a:lnTo>
                    <a:pt x="5994" y="46559"/>
                  </a:lnTo>
                  <a:lnTo>
                    <a:pt x="22336" y="22336"/>
                  </a:lnTo>
                  <a:lnTo>
                    <a:pt x="46559" y="5994"/>
                  </a:lnTo>
                  <a:lnTo>
                    <a:pt x="76200" y="0"/>
                  </a:lnTo>
                  <a:lnTo>
                    <a:pt x="2037588" y="0"/>
                  </a:lnTo>
                  <a:lnTo>
                    <a:pt x="2067228" y="5994"/>
                  </a:lnTo>
                  <a:lnTo>
                    <a:pt x="2091451" y="22336"/>
                  </a:lnTo>
                  <a:lnTo>
                    <a:pt x="2107793" y="46559"/>
                  </a:lnTo>
                  <a:lnTo>
                    <a:pt x="2113788" y="76200"/>
                  </a:lnTo>
                  <a:lnTo>
                    <a:pt x="2113788" y="381000"/>
                  </a:lnTo>
                  <a:lnTo>
                    <a:pt x="2107793" y="410640"/>
                  </a:lnTo>
                  <a:lnTo>
                    <a:pt x="2091451" y="434863"/>
                  </a:lnTo>
                  <a:lnTo>
                    <a:pt x="2067228" y="451205"/>
                  </a:lnTo>
                  <a:lnTo>
                    <a:pt x="2037588" y="457200"/>
                  </a:lnTo>
                  <a:lnTo>
                    <a:pt x="76200" y="457200"/>
                  </a:lnTo>
                  <a:lnTo>
                    <a:pt x="46559" y="451205"/>
                  </a:lnTo>
                  <a:lnTo>
                    <a:pt x="22336" y="434863"/>
                  </a:lnTo>
                  <a:lnTo>
                    <a:pt x="5994" y="410640"/>
                  </a:lnTo>
                  <a:lnTo>
                    <a:pt x="0" y="381000"/>
                  </a:lnTo>
                  <a:lnTo>
                    <a:pt x="0" y="7620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081653" y="2953004"/>
            <a:ext cx="17526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Component </a:t>
            </a:r>
            <a:r>
              <a:rPr dirty="0" sz="1400" spc="8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400" spc="-2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Replica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8469" y="2060384"/>
            <a:ext cx="5708015" cy="1837055"/>
            <a:chOff x="458469" y="2060384"/>
            <a:chExt cx="5708015" cy="1837055"/>
          </a:xfrm>
        </p:grpSpPr>
        <p:sp>
          <p:nvSpPr>
            <p:cNvPr id="22" name="object 22"/>
            <p:cNvSpPr/>
            <p:nvPr/>
          </p:nvSpPr>
          <p:spPr>
            <a:xfrm>
              <a:off x="1139189" y="2093214"/>
              <a:ext cx="274320" cy="737870"/>
            </a:xfrm>
            <a:custGeom>
              <a:avLst/>
              <a:gdLst/>
              <a:ahLst/>
              <a:cxnLst/>
              <a:rect l="l" t="t" r="r" b="b"/>
              <a:pathLst>
                <a:path w="274319" h="737869">
                  <a:moveTo>
                    <a:pt x="137159" y="0"/>
                  </a:moveTo>
                  <a:lnTo>
                    <a:pt x="0" y="137160"/>
                  </a:lnTo>
                  <a:lnTo>
                    <a:pt x="68579" y="137160"/>
                  </a:lnTo>
                  <a:lnTo>
                    <a:pt x="68579" y="600456"/>
                  </a:lnTo>
                  <a:lnTo>
                    <a:pt x="0" y="600456"/>
                  </a:lnTo>
                  <a:lnTo>
                    <a:pt x="137159" y="737616"/>
                  </a:lnTo>
                  <a:lnTo>
                    <a:pt x="274319" y="600456"/>
                  </a:lnTo>
                  <a:lnTo>
                    <a:pt x="205740" y="600456"/>
                  </a:lnTo>
                  <a:lnTo>
                    <a:pt x="205740" y="137160"/>
                  </a:lnTo>
                  <a:lnTo>
                    <a:pt x="274319" y="137160"/>
                  </a:lnTo>
                  <a:lnTo>
                    <a:pt x="137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139189" y="2093214"/>
              <a:ext cx="274320" cy="737870"/>
            </a:xfrm>
            <a:custGeom>
              <a:avLst/>
              <a:gdLst/>
              <a:ahLst/>
              <a:cxnLst/>
              <a:rect l="l" t="t" r="r" b="b"/>
              <a:pathLst>
                <a:path w="274319" h="737869">
                  <a:moveTo>
                    <a:pt x="0" y="137160"/>
                  </a:moveTo>
                  <a:lnTo>
                    <a:pt x="137159" y="0"/>
                  </a:lnTo>
                  <a:lnTo>
                    <a:pt x="274319" y="137160"/>
                  </a:lnTo>
                  <a:lnTo>
                    <a:pt x="205740" y="137160"/>
                  </a:lnTo>
                  <a:lnTo>
                    <a:pt x="205740" y="600456"/>
                  </a:lnTo>
                  <a:lnTo>
                    <a:pt x="274319" y="600456"/>
                  </a:lnTo>
                  <a:lnTo>
                    <a:pt x="137159" y="737616"/>
                  </a:lnTo>
                  <a:lnTo>
                    <a:pt x="0" y="600456"/>
                  </a:lnTo>
                  <a:lnTo>
                    <a:pt x="68579" y="600456"/>
                  </a:lnTo>
                  <a:lnTo>
                    <a:pt x="68579" y="137160"/>
                  </a:lnTo>
                  <a:lnTo>
                    <a:pt x="0" y="137160"/>
                  </a:lnTo>
                  <a:close/>
                </a:path>
              </a:pathLst>
            </a:custGeom>
            <a:ln w="25907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7679" y="2580131"/>
              <a:ext cx="5649595" cy="966469"/>
            </a:xfrm>
            <a:custGeom>
              <a:avLst/>
              <a:gdLst/>
              <a:ahLst/>
              <a:cxnLst/>
              <a:rect l="l" t="t" r="r" b="b"/>
              <a:pathLst>
                <a:path w="5649595" h="966470">
                  <a:moveTo>
                    <a:pt x="0" y="161036"/>
                  </a:moveTo>
                  <a:lnTo>
                    <a:pt x="5752" y="118239"/>
                  </a:lnTo>
                  <a:lnTo>
                    <a:pt x="21986" y="79774"/>
                  </a:lnTo>
                  <a:lnTo>
                    <a:pt x="47166" y="47180"/>
                  </a:lnTo>
                  <a:lnTo>
                    <a:pt x="79757" y="21994"/>
                  </a:lnTo>
                  <a:lnTo>
                    <a:pt x="118226" y="5754"/>
                  </a:lnTo>
                  <a:lnTo>
                    <a:pt x="161036" y="0"/>
                  </a:lnTo>
                  <a:lnTo>
                    <a:pt x="5488432" y="0"/>
                  </a:lnTo>
                  <a:lnTo>
                    <a:pt x="5531228" y="5754"/>
                  </a:lnTo>
                  <a:lnTo>
                    <a:pt x="5569693" y="21994"/>
                  </a:lnTo>
                  <a:lnTo>
                    <a:pt x="5602287" y="47180"/>
                  </a:lnTo>
                  <a:lnTo>
                    <a:pt x="5627473" y="79774"/>
                  </a:lnTo>
                  <a:lnTo>
                    <a:pt x="5643713" y="118239"/>
                  </a:lnTo>
                  <a:lnTo>
                    <a:pt x="5649468" y="161036"/>
                  </a:lnTo>
                  <a:lnTo>
                    <a:pt x="5649468" y="805180"/>
                  </a:lnTo>
                  <a:lnTo>
                    <a:pt x="5643713" y="847976"/>
                  </a:lnTo>
                  <a:lnTo>
                    <a:pt x="5627473" y="886441"/>
                  </a:lnTo>
                  <a:lnTo>
                    <a:pt x="5602287" y="919035"/>
                  </a:lnTo>
                  <a:lnTo>
                    <a:pt x="5569693" y="944221"/>
                  </a:lnTo>
                  <a:lnTo>
                    <a:pt x="5531228" y="960461"/>
                  </a:lnTo>
                  <a:lnTo>
                    <a:pt x="5488432" y="966216"/>
                  </a:lnTo>
                  <a:lnTo>
                    <a:pt x="161036" y="966216"/>
                  </a:lnTo>
                  <a:lnTo>
                    <a:pt x="118226" y="960461"/>
                  </a:lnTo>
                  <a:lnTo>
                    <a:pt x="79757" y="944221"/>
                  </a:lnTo>
                  <a:lnTo>
                    <a:pt x="47166" y="919035"/>
                  </a:lnTo>
                  <a:lnTo>
                    <a:pt x="21986" y="886441"/>
                  </a:lnTo>
                  <a:lnTo>
                    <a:pt x="5752" y="847976"/>
                  </a:lnTo>
                  <a:lnTo>
                    <a:pt x="0" y="805180"/>
                  </a:lnTo>
                  <a:lnTo>
                    <a:pt x="0" y="161036"/>
                  </a:lnTo>
                  <a:close/>
                </a:path>
              </a:pathLst>
            </a:custGeom>
            <a:ln w="57912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101590" y="2073402"/>
              <a:ext cx="274320" cy="716280"/>
            </a:xfrm>
            <a:custGeom>
              <a:avLst/>
              <a:gdLst/>
              <a:ahLst/>
              <a:cxnLst/>
              <a:rect l="l" t="t" r="r" b="b"/>
              <a:pathLst>
                <a:path w="274320" h="716280">
                  <a:moveTo>
                    <a:pt x="137160" y="0"/>
                  </a:moveTo>
                  <a:lnTo>
                    <a:pt x="0" y="137160"/>
                  </a:lnTo>
                  <a:lnTo>
                    <a:pt x="68580" y="137160"/>
                  </a:lnTo>
                  <a:lnTo>
                    <a:pt x="68580" y="579120"/>
                  </a:lnTo>
                  <a:lnTo>
                    <a:pt x="0" y="579120"/>
                  </a:lnTo>
                  <a:lnTo>
                    <a:pt x="137160" y="716280"/>
                  </a:lnTo>
                  <a:lnTo>
                    <a:pt x="274320" y="579120"/>
                  </a:lnTo>
                  <a:lnTo>
                    <a:pt x="205739" y="579120"/>
                  </a:lnTo>
                  <a:lnTo>
                    <a:pt x="205739" y="137160"/>
                  </a:lnTo>
                  <a:lnTo>
                    <a:pt x="274320" y="137160"/>
                  </a:lnTo>
                  <a:lnTo>
                    <a:pt x="1371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101590" y="2073402"/>
              <a:ext cx="274320" cy="716280"/>
            </a:xfrm>
            <a:custGeom>
              <a:avLst/>
              <a:gdLst/>
              <a:ahLst/>
              <a:cxnLst/>
              <a:rect l="l" t="t" r="r" b="b"/>
              <a:pathLst>
                <a:path w="274320" h="716280">
                  <a:moveTo>
                    <a:pt x="0" y="137160"/>
                  </a:moveTo>
                  <a:lnTo>
                    <a:pt x="137160" y="0"/>
                  </a:lnTo>
                  <a:lnTo>
                    <a:pt x="274320" y="137160"/>
                  </a:lnTo>
                  <a:lnTo>
                    <a:pt x="205739" y="137160"/>
                  </a:lnTo>
                  <a:lnTo>
                    <a:pt x="205739" y="579120"/>
                  </a:lnTo>
                  <a:lnTo>
                    <a:pt x="274320" y="579120"/>
                  </a:lnTo>
                  <a:lnTo>
                    <a:pt x="137160" y="716280"/>
                  </a:lnTo>
                  <a:lnTo>
                    <a:pt x="0" y="579120"/>
                  </a:lnTo>
                  <a:lnTo>
                    <a:pt x="68580" y="579120"/>
                  </a:lnTo>
                  <a:lnTo>
                    <a:pt x="68580" y="137160"/>
                  </a:lnTo>
                  <a:lnTo>
                    <a:pt x="0" y="137160"/>
                  </a:lnTo>
                  <a:close/>
                </a:path>
              </a:pathLst>
            </a:custGeom>
            <a:ln w="25908">
              <a:solidFill>
                <a:srgbClr val="46464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169919" y="2282952"/>
              <a:ext cx="158534" cy="161391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241547" y="2305812"/>
              <a:ext cx="20320" cy="1503680"/>
            </a:xfrm>
            <a:custGeom>
              <a:avLst/>
              <a:gdLst/>
              <a:ahLst/>
              <a:cxnLst/>
              <a:rect l="l" t="t" r="r" b="b"/>
              <a:pathLst>
                <a:path w="20320" h="1503679">
                  <a:moveTo>
                    <a:pt x="0" y="0"/>
                  </a:moveTo>
                  <a:lnTo>
                    <a:pt x="20319" y="1503680"/>
                  </a:lnTo>
                </a:path>
              </a:pathLst>
            </a:custGeom>
            <a:ln w="57912">
              <a:solidFill>
                <a:srgbClr val="FF9500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1016609" y="3879900"/>
            <a:ext cx="10972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610">
                <a:solidFill>
                  <a:srgbClr val="FFFFFF"/>
                </a:solidFill>
                <a:latin typeface="Trebuchet MS"/>
                <a:cs typeface="Trebuchet MS"/>
              </a:rPr>
              <a:t>90%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786376" y="3818940"/>
            <a:ext cx="1097280" cy="635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 spc="610">
                <a:solidFill>
                  <a:srgbClr val="FFFFFF"/>
                </a:solidFill>
                <a:latin typeface="Trebuchet MS"/>
                <a:cs typeface="Trebuchet MS"/>
              </a:rPr>
              <a:t>90%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668516" y="2399285"/>
            <a:ext cx="1729105" cy="1770380"/>
          </a:xfrm>
          <a:prstGeom prst="rect">
            <a:avLst/>
          </a:prstGeom>
        </p:spPr>
        <p:txBody>
          <a:bodyPr wrap="square" lIns="0" tIns="22732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9"/>
              </a:spcBef>
            </a:pPr>
            <a:r>
              <a:rPr dirty="0" sz="4000" spc="515">
                <a:solidFill>
                  <a:srgbClr val="FFFFFF"/>
                </a:solidFill>
                <a:latin typeface="Trebuchet MS"/>
                <a:cs typeface="Trebuchet MS"/>
              </a:rPr>
              <a:t>~99%</a:t>
            </a:r>
            <a:endParaRPr sz="4000">
              <a:latin typeface="Trebuchet MS"/>
              <a:cs typeface="Trebuchet MS"/>
            </a:endParaRPr>
          </a:p>
          <a:p>
            <a:pPr marL="258445" marR="5080">
              <a:lnSpc>
                <a:spcPct val="100000"/>
              </a:lnSpc>
              <a:spcBef>
                <a:spcPts val="765"/>
              </a:spcBef>
            </a:pPr>
            <a:r>
              <a:rPr dirty="0" sz="1800" spc="60">
                <a:solidFill>
                  <a:srgbClr val="FFFFFF"/>
                </a:solidFill>
                <a:latin typeface="Trebuchet MS"/>
                <a:cs typeface="Trebuchet MS"/>
              </a:rPr>
              <a:t>Assuming 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2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50">
                <a:solidFill>
                  <a:srgbClr val="FFFFFF"/>
                </a:solidFill>
                <a:latin typeface="Trebuchet MS"/>
                <a:cs typeface="Trebuchet MS"/>
              </a:rPr>
              <a:t>ous  </a:t>
            </a:r>
            <a:r>
              <a:rPr dirty="0" sz="1800" spc="-25">
                <a:solidFill>
                  <a:srgbClr val="FFFFFF"/>
                </a:solidFill>
                <a:latin typeface="Trebuchet MS"/>
                <a:cs typeface="Trebuchet MS"/>
              </a:rPr>
              <a:t>failover!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385559" y="1577339"/>
            <a:ext cx="2758440" cy="1074420"/>
            <a:chOff x="6385559" y="1577339"/>
            <a:chExt cx="2758440" cy="1074420"/>
          </a:xfrm>
        </p:grpSpPr>
        <p:sp>
          <p:nvSpPr>
            <p:cNvPr id="33" name="object 33"/>
            <p:cNvSpPr/>
            <p:nvPr/>
          </p:nvSpPr>
          <p:spPr>
            <a:xfrm>
              <a:off x="6385559" y="1577339"/>
              <a:ext cx="2758440" cy="10744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812279" y="1781530"/>
              <a:ext cx="1784603" cy="66753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446519" y="1619502"/>
              <a:ext cx="2672080" cy="956310"/>
            </a:xfrm>
            <a:custGeom>
              <a:avLst/>
              <a:gdLst/>
              <a:ahLst/>
              <a:cxnLst/>
              <a:rect l="l" t="t" r="r" b="b"/>
              <a:pathLst>
                <a:path w="2672079" h="956310">
                  <a:moveTo>
                    <a:pt x="2074894" y="0"/>
                  </a:moveTo>
                  <a:lnTo>
                    <a:pt x="2023922" y="2040"/>
                  </a:lnTo>
                  <a:lnTo>
                    <a:pt x="1974257" y="8266"/>
                  </a:lnTo>
                  <a:lnTo>
                    <a:pt x="1927094" y="18628"/>
                  </a:lnTo>
                  <a:lnTo>
                    <a:pt x="1883629" y="33077"/>
                  </a:lnTo>
                  <a:lnTo>
                    <a:pt x="1845055" y="51563"/>
                  </a:lnTo>
                  <a:lnTo>
                    <a:pt x="1825049" y="40147"/>
                  </a:lnTo>
                  <a:lnTo>
                    <a:pt x="1777797" y="21077"/>
                  </a:lnTo>
                  <a:lnTo>
                    <a:pt x="1700014" y="4163"/>
                  </a:lnTo>
                  <a:lnTo>
                    <a:pt x="1647715" y="11"/>
                  </a:lnTo>
                  <a:lnTo>
                    <a:pt x="1595634" y="899"/>
                  </a:lnTo>
                  <a:lnTo>
                    <a:pt x="1545224" y="6590"/>
                  </a:lnTo>
                  <a:lnTo>
                    <a:pt x="1497940" y="16846"/>
                  </a:lnTo>
                  <a:lnTo>
                    <a:pt x="1455235" y="31432"/>
                  </a:lnTo>
                  <a:lnTo>
                    <a:pt x="1418563" y="50111"/>
                  </a:lnTo>
                  <a:lnTo>
                    <a:pt x="1389379" y="72645"/>
                  </a:lnTo>
                  <a:lnTo>
                    <a:pt x="1371844" y="64769"/>
                  </a:lnTo>
                  <a:lnTo>
                    <a:pt x="1333533" y="51018"/>
                  </a:lnTo>
                  <a:lnTo>
                    <a:pt x="1263685" y="34839"/>
                  </a:lnTo>
                  <a:lnTo>
                    <a:pt x="1213045" y="28616"/>
                  </a:lnTo>
                  <a:lnTo>
                    <a:pt x="1161919" y="26408"/>
                  </a:lnTo>
                  <a:lnTo>
                    <a:pt x="1111225" y="28076"/>
                  </a:lnTo>
                  <a:lnTo>
                    <a:pt x="1061878" y="33482"/>
                  </a:lnTo>
                  <a:lnTo>
                    <a:pt x="1014795" y="42489"/>
                  </a:lnTo>
                  <a:lnTo>
                    <a:pt x="970890" y="54958"/>
                  </a:lnTo>
                  <a:lnTo>
                    <a:pt x="931080" y="70752"/>
                  </a:lnTo>
                  <a:lnTo>
                    <a:pt x="896281" y="89732"/>
                  </a:lnTo>
                  <a:lnTo>
                    <a:pt x="867409" y="111761"/>
                  </a:lnTo>
                  <a:lnTo>
                    <a:pt x="817590" y="99642"/>
                  </a:lnTo>
                  <a:lnTo>
                    <a:pt x="765241" y="90911"/>
                  </a:lnTo>
                  <a:lnTo>
                    <a:pt x="711093" y="85637"/>
                  </a:lnTo>
                  <a:lnTo>
                    <a:pt x="655878" y="83886"/>
                  </a:lnTo>
                  <a:lnTo>
                    <a:pt x="600328" y="85726"/>
                  </a:lnTo>
                  <a:lnTo>
                    <a:pt x="539842" y="91955"/>
                  </a:lnTo>
                  <a:lnTo>
                    <a:pt x="483301" y="102163"/>
                  </a:lnTo>
                  <a:lnTo>
                    <a:pt x="431261" y="115994"/>
                  </a:lnTo>
                  <a:lnTo>
                    <a:pt x="384272" y="133095"/>
                  </a:lnTo>
                  <a:lnTo>
                    <a:pt x="342887" y="153111"/>
                  </a:lnTo>
                  <a:lnTo>
                    <a:pt x="307659" y="175688"/>
                  </a:lnTo>
                  <a:lnTo>
                    <a:pt x="257882" y="227106"/>
                  </a:lnTo>
                  <a:lnTo>
                    <a:pt x="239362" y="284515"/>
                  </a:lnTo>
                  <a:lnTo>
                    <a:pt x="243204" y="314580"/>
                  </a:lnTo>
                  <a:lnTo>
                    <a:pt x="240919" y="317501"/>
                  </a:lnTo>
                  <a:lnTo>
                    <a:pt x="179222" y="324294"/>
                  </a:lnTo>
                  <a:lnTo>
                    <a:pt x="123205" y="337742"/>
                  </a:lnTo>
                  <a:lnTo>
                    <a:pt x="75023" y="357167"/>
                  </a:lnTo>
                  <a:lnTo>
                    <a:pt x="36829" y="381890"/>
                  </a:lnTo>
                  <a:lnTo>
                    <a:pt x="9043" y="414412"/>
                  </a:lnTo>
                  <a:lnTo>
                    <a:pt x="0" y="448217"/>
                  </a:lnTo>
                  <a:lnTo>
                    <a:pt x="8778" y="481585"/>
                  </a:lnTo>
                  <a:lnTo>
                    <a:pt x="34459" y="512794"/>
                  </a:lnTo>
                  <a:lnTo>
                    <a:pt x="76120" y="540123"/>
                  </a:lnTo>
                  <a:lnTo>
                    <a:pt x="132841" y="561849"/>
                  </a:lnTo>
                  <a:lnTo>
                    <a:pt x="97587" y="584666"/>
                  </a:lnTo>
                  <a:lnTo>
                    <a:pt x="73596" y="610363"/>
                  </a:lnTo>
                  <a:lnTo>
                    <a:pt x="61511" y="637966"/>
                  </a:lnTo>
                  <a:lnTo>
                    <a:pt x="61975" y="666497"/>
                  </a:lnTo>
                  <a:lnTo>
                    <a:pt x="102991" y="722160"/>
                  </a:lnTo>
                  <a:lnTo>
                    <a:pt x="140389" y="744501"/>
                  </a:lnTo>
                  <a:lnTo>
                    <a:pt x="186661" y="762271"/>
                  </a:lnTo>
                  <a:lnTo>
                    <a:pt x="240014" y="774784"/>
                  </a:lnTo>
                  <a:lnTo>
                    <a:pt x="298660" y="781357"/>
                  </a:lnTo>
                  <a:lnTo>
                    <a:pt x="360806" y="781305"/>
                  </a:lnTo>
                  <a:lnTo>
                    <a:pt x="365886" y="785496"/>
                  </a:lnTo>
                  <a:lnTo>
                    <a:pt x="397303" y="807993"/>
                  </a:lnTo>
                  <a:lnTo>
                    <a:pt x="433042" y="828143"/>
                  </a:lnTo>
                  <a:lnTo>
                    <a:pt x="472612" y="845888"/>
                  </a:lnTo>
                  <a:lnTo>
                    <a:pt x="515522" y="861168"/>
                  </a:lnTo>
                  <a:lnTo>
                    <a:pt x="561281" y="873924"/>
                  </a:lnTo>
                  <a:lnTo>
                    <a:pt x="609399" y="884094"/>
                  </a:lnTo>
                  <a:lnTo>
                    <a:pt x="659384" y="891621"/>
                  </a:lnTo>
                  <a:lnTo>
                    <a:pt x="710744" y="896443"/>
                  </a:lnTo>
                  <a:lnTo>
                    <a:pt x="762991" y="898502"/>
                  </a:lnTo>
                  <a:lnTo>
                    <a:pt x="815631" y="897738"/>
                  </a:lnTo>
                  <a:lnTo>
                    <a:pt x="868175" y="894090"/>
                  </a:lnTo>
                  <a:lnTo>
                    <a:pt x="920132" y="887500"/>
                  </a:lnTo>
                  <a:lnTo>
                    <a:pt x="971009" y="877907"/>
                  </a:lnTo>
                  <a:lnTo>
                    <a:pt x="1020318" y="865252"/>
                  </a:lnTo>
                  <a:lnTo>
                    <a:pt x="1055518" y="887462"/>
                  </a:lnTo>
                  <a:lnTo>
                    <a:pt x="1096363" y="906990"/>
                  </a:lnTo>
                  <a:lnTo>
                    <a:pt x="1142189" y="923591"/>
                  </a:lnTo>
                  <a:lnTo>
                    <a:pt x="1192330" y="937023"/>
                  </a:lnTo>
                  <a:lnTo>
                    <a:pt x="1246124" y="947040"/>
                  </a:lnTo>
                  <a:lnTo>
                    <a:pt x="1301397" y="953251"/>
                  </a:lnTo>
                  <a:lnTo>
                    <a:pt x="1356569" y="955733"/>
                  </a:lnTo>
                  <a:lnTo>
                    <a:pt x="1411019" y="954649"/>
                  </a:lnTo>
                  <a:lnTo>
                    <a:pt x="1464126" y="950159"/>
                  </a:lnTo>
                  <a:lnTo>
                    <a:pt x="1515270" y="942426"/>
                  </a:lnTo>
                  <a:lnTo>
                    <a:pt x="1563830" y="931610"/>
                  </a:lnTo>
                  <a:lnTo>
                    <a:pt x="1609186" y="917873"/>
                  </a:lnTo>
                  <a:lnTo>
                    <a:pt x="1650717" y="901377"/>
                  </a:lnTo>
                  <a:lnTo>
                    <a:pt x="1687804" y="882282"/>
                  </a:lnTo>
                  <a:lnTo>
                    <a:pt x="1719825" y="860751"/>
                  </a:lnTo>
                  <a:lnTo>
                    <a:pt x="1766188" y="811023"/>
                  </a:lnTo>
                  <a:lnTo>
                    <a:pt x="1809678" y="822275"/>
                  </a:lnTo>
                  <a:lnTo>
                    <a:pt x="1855692" y="830454"/>
                  </a:lnTo>
                  <a:lnTo>
                    <a:pt x="1903563" y="835491"/>
                  </a:lnTo>
                  <a:lnTo>
                    <a:pt x="1952625" y="837312"/>
                  </a:lnTo>
                  <a:lnTo>
                    <a:pt x="2016905" y="834793"/>
                  </a:lnTo>
                  <a:lnTo>
                    <a:pt x="2077496" y="826967"/>
                  </a:lnTo>
                  <a:lnTo>
                    <a:pt x="2133378" y="814325"/>
                  </a:lnTo>
                  <a:lnTo>
                    <a:pt x="2183535" y="797356"/>
                  </a:lnTo>
                  <a:lnTo>
                    <a:pt x="2226948" y="776548"/>
                  </a:lnTo>
                  <a:lnTo>
                    <a:pt x="2262599" y="752392"/>
                  </a:lnTo>
                  <a:lnTo>
                    <a:pt x="2289469" y="725375"/>
                  </a:lnTo>
                  <a:lnTo>
                    <a:pt x="2312797" y="664719"/>
                  </a:lnTo>
                  <a:lnTo>
                    <a:pt x="2365414" y="659360"/>
                  </a:lnTo>
                  <a:lnTo>
                    <a:pt x="2415984" y="650797"/>
                  </a:lnTo>
                  <a:lnTo>
                    <a:pt x="2463887" y="639163"/>
                  </a:lnTo>
                  <a:lnTo>
                    <a:pt x="2508504" y="624587"/>
                  </a:lnTo>
                  <a:lnTo>
                    <a:pt x="2558994" y="602329"/>
                  </a:lnTo>
                  <a:lnTo>
                    <a:pt x="2600401" y="577092"/>
                  </a:lnTo>
                  <a:lnTo>
                    <a:pt x="2632565" y="549468"/>
                  </a:lnTo>
                  <a:lnTo>
                    <a:pt x="2668523" y="489412"/>
                  </a:lnTo>
                  <a:lnTo>
                    <a:pt x="2671998" y="458157"/>
                  </a:lnTo>
                  <a:lnTo>
                    <a:pt x="2665590" y="426871"/>
                  </a:lnTo>
                  <a:lnTo>
                    <a:pt x="2649138" y="396142"/>
                  </a:lnTo>
                  <a:lnTo>
                    <a:pt x="2622483" y="366559"/>
                  </a:lnTo>
                  <a:lnTo>
                    <a:pt x="2585465" y="338710"/>
                  </a:lnTo>
                  <a:lnTo>
                    <a:pt x="2589774" y="333521"/>
                  </a:lnTo>
                  <a:lnTo>
                    <a:pt x="2593736" y="328249"/>
                  </a:lnTo>
                  <a:lnTo>
                    <a:pt x="2597342" y="322905"/>
                  </a:lnTo>
                  <a:lnTo>
                    <a:pt x="2600579" y="317501"/>
                  </a:lnTo>
                  <a:lnTo>
                    <a:pt x="2611550" y="285362"/>
                  </a:lnTo>
                  <a:lnTo>
                    <a:pt x="2609268" y="253765"/>
                  </a:lnTo>
                  <a:lnTo>
                    <a:pt x="2568654" y="195375"/>
                  </a:lnTo>
                  <a:lnTo>
                    <a:pt x="2532176" y="170168"/>
                  </a:lnTo>
                  <a:lnTo>
                    <a:pt x="2486153" y="148677"/>
                  </a:lnTo>
                  <a:lnTo>
                    <a:pt x="2431514" y="131695"/>
                  </a:lnTo>
                  <a:lnTo>
                    <a:pt x="2369184" y="120016"/>
                  </a:lnTo>
                  <a:lnTo>
                    <a:pt x="2355637" y="95716"/>
                  </a:lnTo>
                  <a:lnTo>
                    <a:pt x="2304444" y="52544"/>
                  </a:lnTo>
                  <a:lnTo>
                    <a:pt x="2267965" y="34672"/>
                  </a:lnTo>
                  <a:lnTo>
                    <a:pt x="2223710" y="19481"/>
                  </a:lnTo>
                  <a:lnTo>
                    <a:pt x="2175983" y="8671"/>
                  </a:lnTo>
                  <a:lnTo>
                    <a:pt x="2125979" y="2193"/>
                  </a:lnTo>
                  <a:lnTo>
                    <a:pt x="2074894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46519" y="1619502"/>
              <a:ext cx="2672080" cy="956310"/>
            </a:xfrm>
            <a:custGeom>
              <a:avLst/>
              <a:gdLst/>
              <a:ahLst/>
              <a:cxnLst/>
              <a:rect l="l" t="t" r="r" b="b"/>
              <a:pathLst>
                <a:path w="2672079" h="956310">
                  <a:moveTo>
                    <a:pt x="243204" y="314580"/>
                  </a:moveTo>
                  <a:lnTo>
                    <a:pt x="244439" y="255239"/>
                  </a:lnTo>
                  <a:lnTo>
                    <a:pt x="279140" y="200471"/>
                  </a:lnTo>
                  <a:lnTo>
                    <a:pt x="342887" y="153111"/>
                  </a:lnTo>
                  <a:lnTo>
                    <a:pt x="384272" y="133095"/>
                  </a:lnTo>
                  <a:lnTo>
                    <a:pt x="431261" y="115994"/>
                  </a:lnTo>
                  <a:lnTo>
                    <a:pt x="483301" y="102163"/>
                  </a:lnTo>
                  <a:lnTo>
                    <a:pt x="539842" y="91955"/>
                  </a:lnTo>
                  <a:lnTo>
                    <a:pt x="600328" y="85726"/>
                  </a:lnTo>
                  <a:lnTo>
                    <a:pt x="655878" y="83886"/>
                  </a:lnTo>
                  <a:lnTo>
                    <a:pt x="711093" y="85637"/>
                  </a:lnTo>
                  <a:lnTo>
                    <a:pt x="765241" y="90911"/>
                  </a:lnTo>
                  <a:lnTo>
                    <a:pt x="817590" y="99642"/>
                  </a:lnTo>
                  <a:lnTo>
                    <a:pt x="867409" y="111761"/>
                  </a:lnTo>
                  <a:lnTo>
                    <a:pt x="896281" y="89732"/>
                  </a:lnTo>
                  <a:lnTo>
                    <a:pt x="931080" y="70752"/>
                  </a:lnTo>
                  <a:lnTo>
                    <a:pt x="970890" y="54958"/>
                  </a:lnTo>
                  <a:lnTo>
                    <a:pt x="1014795" y="42489"/>
                  </a:lnTo>
                  <a:lnTo>
                    <a:pt x="1061878" y="33482"/>
                  </a:lnTo>
                  <a:lnTo>
                    <a:pt x="1111225" y="28076"/>
                  </a:lnTo>
                  <a:lnTo>
                    <a:pt x="1161919" y="26408"/>
                  </a:lnTo>
                  <a:lnTo>
                    <a:pt x="1213045" y="28616"/>
                  </a:lnTo>
                  <a:lnTo>
                    <a:pt x="1263685" y="34839"/>
                  </a:lnTo>
                  <a:lnTo>
                    <a:pt x="1312926" y="45213"/>
                  </a:lnTo>
                  <a:lnTo>
                    <a:pt x="1353200" y="57548"/>
                  </a:lnTo>
                  <a:lnTo>
                    <a:pt x="1389379" y="72645"/>
                  </a:lnTo>
                  <a:lnTo>
                    <a:pt x="1418563" y="50111"/>
                  </a:lnTo>
                  <a:lnTo>
                    <a:pt x="1455235" y="31432"/>
                  </a:lnTo>
                  <a:lnTo>
                    <a:pt x="1497940" y="16846"/>
                  </a:lnTo>
                  <a:lnTo>
                    <a:pt x="1545224" y="6590"/>
                  </a:lnTo>
                  <a:lnTo>
                    <a:pt x="1595634" y="899"/>
                  </a:lnTo>
                  <a:lnTo>
                    <a:pt x="1647715" y="11"/>
                  </a:lnTo>
                  <a:lnTo>
                    <a:pt x="1700014" y="4163"/>
                  </a:lnTo>
                  <a:lnTo>
                    <a:pt x="1751076" y="13590"/>
                  </a:lnTo>
                  <a:lnTo>
                    <a:pt x="1802542" y="29958"/>
                  </a:lnTo>
                  <a:lnTo>
                    <a:pt x="1845055" y="51563"/>
                  </a:lnTo>
                  <a:lnTo>
                    <a:pt x="1883629" y="33077"/>
                  </a:lnTo>
                  <a:lnTo>
                    <a:pt x="1927094" y="18628"/>
                  </a:lnTo>
                  <a:lnTo>
                    <a:pt x="1974257" y="8266"/>
                  </a:lnTo>
                  <a:lnTo>
                    <a:pt x="2023922" y="2040"/>
                  </a:lnTo>
                  <a:lnTo>
                    <a:pt x="2074894" y="0"/>
                  </a:lnTo>
                  <a:lnTo>
                    <a:pt x="2125979" y="2193"/>
                  </a:lnTo>
                  <a:lnTo>
                    <a:pt x="2175983" y="8671"/>
                  </a:lnTo>
                  <a:lnTo>
                    <a:pt x="2223710" y="19481"/>
                  </a:lnTo>
                  <a:lnTo>
                    <a:pt x="2267965" y="34672"/>
                  </a:lnTo>
                  <a:lnTo>
                    <a:pt x="2304444" y="52544"/>
                  </a:lnTo>
                  <a:lnTo>
                    <a:pt x="2355637" y="95716"/>
                  </a:lnTo>
                  <a:lnTo>
                    <a:pt x="2369184" y="120016"/>
                  </a:lnTo>
                  <a:lnTo>
                    <a:pt x="2431514" y="131695"/>
                  </a:lnTo>
                  <a:lnTo>
                    <a:pt x="2486153" y="148677"/>
                  </a:lnTo>
                  <a:lnTo>
                    <a:pt x="2532176" y="170168"/>
                  </a:lnTo>
                  <a:lnTo>
                    <a:pt x="2568654" y="195375"/>
                  </a:lnTo>
                  <a:lnTo>
                    <a:pt x="2594660" y="223505"/>
                  </a:lnTo>
                  <a:lnTo>
                    <a:pt x="2611550" y="285362"/>
                  </a:lnTo>
                  <a:lnTo>
                    <a:pt x="2600579" y="317501"/>
                  </a:lnTo>
                  <a:lnTo>
                    <a:pt x="2597342" y="322905"/>
                  </a:lnTo>
                  <a:lnTo>
                    <a:pt x="2593736" y="328249"/>
                  </a:lnTo>
                  <a:lnTo>
                    <a:pt x="2589774" y="333521"/>
                  </a:lnTo>
                  <a:lnTo>
                    <a:pt x="2585465" y="338710"/>
                  </a:lnTo>
                  <a:lnTo>
                    <a:pt x="2622483" y="366559"/>
                  </a:lnTo>
                  <a:lnTo>
                    <a:pt x="2649138" y="396142"/>
                  </a:lnTo>
                  <a:lnTo>
                    <a:pt x="2665590" y="426871"/>
                  </a:lnTo>
                  <a:lnTo>
                    <a:pt x="2671998" y="458157"/>
                  </a:lnTo>
                  <a:lnTo>
                    <a:pt x="2668523" y="489412"/>
                  </a:lnTo>
                  <a:lnTo>
                    <a:pt x="2632565" y="549468"/>
                  </a:lnTo>
                  <a:lnTo>
                    <a:pt x="2600401" y="577092"/>
                  </a:lnTo>
                  <a:lnTo>
                    <a:pt x="2558994" y="602329"/>
                  </a:lnTo>
                  <a:lnTo>
                    <a:pt x="2508504" y="624587"/>
                  </a:lnTo>
                  <a:lnTo>
                    <a:pt x="2463887" y="639163"/>
                  </a:lnTo>
                  <a:lnTo>
                    <a:pt x="2415984" y="650797"/>
                  </a:lnTo>
                  <a:lnTo>
                    <a:pt x="2365414" y="659360"/>
                  </a:lnTo>
                  <a:lnTo>
                    <a:pt x="2312797" y="664719"/>
                  </a:lnTo>
                  <a:lnTo>
                    <a:pt x="2306541" y="695988"/>
                  </a:lnTo>
                  <a:lnTo>
                    <a:pt x="2262599" y="752392"/>
                  </a:lnTo>
                  <a:lnTo>
                    <a:pt x="2226948" y="776548"/>
                  </a:lnTo>
                  <a:lnTo>
                    <a:pt x="2183535" y="797356"/>
                  </a:lnTo>
                  <a:lnTo>
                    <a:pt x="2133378" y="814325"/>
                  </a:lnTo>
                  <a:lnTo>
                    <a:pt x="2077496" y="826967"/>
                  </a:lnTo>
                  <a:lnTo>
                    <a:pt x="2016905" y="834793"/>
                  </a:lnTo>
                  <a:lnTo>
                    <a:pt x="1952625" y="837312"/>
                  </a:lnTo>
                  <a:lnTo>
                    <a:pt x="1903563" y="835491"/>
                  </a:lnTo>
                  <a:lnTo>
                    <a:pt x="1855692" y="830454"/>
                  </a:lnTo>
                  <a:lnTo>
                    <a:pt x="1809678" y="822275"/>
                  </a:lnTo>
                  <a:lnTo>
                    <a:pt x="1766188" y="811023"/>
                  </a:lnTo>
                  <a:lnTo>
                    <a:pt x="1746160" y="836944"/>
                  </a:lnTo>
                  <a:lnTo>
                    <a:pt x="1687804" y="882282"/>
                  </a:lnTo>
                  <a:lnTo>
                    <a:pt x="1650717" y="901377"/>
                  </a:lnTo>
                  <a:lnTo>
                    <a:pt x="1609186" y="917873"/>
                  </a:lnTo>
                  <a:lnTo>
                    <a:pt x="1563830" y="931610"/>
                  </a:lnTo>
                  <a:lnTo>
                    <a:pt x="1515270" y="942426"/>
                  </a:lnTo>
                  <a:lnTo>
                    <a:pt x="1464126" y="950159"/>
                  </a:lnTo>
                  <a:lnTo>
                    <a:pt x="1411019" y="954649"/>
                  </a:lnTo>
                  <a:lnTo>
                    <a:pt x="1356569" y="955733"/>
                  </a:lnTo>
                  <a:lnTo>
                    <a:pt x="1301397" y="953251"/>
                  </a:lnTo>
                  <a:lnTo>
                    <a:pt x="1246124" y="947040"/>
                  </a:lnTo>
                  <a:lnTo>
                    <a:pt x="1192330" y="937023"/>
                  </a:lnTo>
                  <a:lnTo>
                    <a:pt x="1142189" y="923591"/>
                  </a:lnTo>
                  <a:lnTo>
                    <a:pt x="1096363" y="906990"/>
                  </a:lnTo>
                  <a:lnTo>
                    <a:pt x="1055518" y="887462"/>
                  </a:lnTo>
                  <a:lnTo>
                    <a:pt x="1020318" y="865252"/>
                  </a:lnTo>
                  <a:lnTo>
                    <a:pt x="971009" y="877907"/>
                  </a:lnTo>
                  <a:lnTo>
                    <a:pt x="920132" y="887500"/>
                  </a:lnTo>
                  <a:lnTo>
                    <a:pt x="868175" y="894090"/>
                  </a:lnTo>
                  <a:lnTo>
                    <a:pt x="815631" y="897738"/>
                  </a:lnTo>
                  <a:lnTo>
                    <a:pt x="762991" y="898502"/>
                  </a:lnTo>
                  <a:lnTo>
                    <a:pt x="710744" y="896443"/>
                  </a:lnTo>
                  <a:lnTo>
                    <a:pt x="659384" y="891621"/>
                  </a:lnTo>
                  <a:lnTo>
                    <a:pt x="609399" y="884094"/>
                  </a:lnTo>
                  <a:lnTo>
                    <a:pt x="561281" y="873924"/>
                  </a:lnTo>
                  <a:lnTo>
                    <a:pt x="515522" y="861168"/>
                  </a:lnTo>
                  <a:lnTo>
                    <a:pt x="472612" y="845888"/>
                  </a:lnTo>
                  <a:lnTo>
                    <a:pt x="433042" y="828143"/>
                  </a:lnTo>
                  <a:lnTo>
                    <a:pt x="397303" y="807993"/>
                  </a:lnTo>
                  <a:lnTo>
                    <a:pt x="365886" y="785496"/>
                  </a:lnTo>
                  <a:lnTo>
                    <a:pt x="364235" y="784099"/>
                  </a:lnTo>
                  <a:lnTo>
                    <a:pt x="362457" y="782702"/>
                  </a:lnTo>
                  <a:lnTo>
                    <a:pt x="360806" y="781305"/>
                  </a:lnTo>
                  <a:lnTo>
                    <a:pt x="298660" y="781357"/>
                  </a:lnTo>
                  <a:lnTo>
                    <a:pt x="240014" y="774784"/>
                  </a:lnTo>
                  <a:lnTo>
                    <a:pt x="186661" y="762271"/>
                  </a:lnTo>
                  <a:lnTo>
                    <a:pt x="140389" y="744501"/>
                  </a:lnTo>
                  <a:lnTo>
                    <a:pt x="102991" y="722160"/>
                  </a:lnTo>
                  <a:lnTo>
                    <a:pt x="61975" y="666497"/>
                  </a:lnTo>
                  <a:lnTo>
                    <a:pt x="61511" y="637966"/>
                  </a:lnTo>
                  <a:lnTo>
                    <a:pt x="73596" y="610363"/>
                  </a:lnTo>
                  <a:lnTo>
                    <a:pt x="97587" y="584666"/>
                  </a:lnTo>
                  <a:lnTo>
                    <a:pt x="132841" y="561849"/>
                  </a:lnTo>
                  <a:lnTo>
                    <a:pt x="76120" y="540123"/>
                  </a:lnTo>
                  <a:lnTo>
                    <a:pt x="34459" y="512794"/>
                  </a:lnTo>
                  <a:lnTo>
                    <a:pt x="8778" y="481585"/>
                  </a:lnTo>
                  <a:lnTo>
                    <a:pt x="0" y="448217"/>
                  </a:lnTo>
                  <a:lnTo>
                    <a:pt x="9043" y="414412"/>
                  </a:lnTo>
                  <a:lnTo>
                    <a:pt x="36829" y="381890"/>
                  </a:lnTo>
                  <a:lnTo>
                    <a:pt x="75023" y="357167"/>
                  </a:lnTo>
                  <a:lnTo>
                    <a:pt x="123205" y="337742"/>
                  </a:lnTo>
                  <a:lnTo>
                    <a:pt x="179222" y="324294"/>
                  </a:lnTo>
                  <a:lnTo>
                    <a:pt x="240919" y="317501"/>
                  </a:lnTo>
                  <a:lnTo>
                    <a:pt x="243204" y="31458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582282" y="2177541"/>
              <a:ext cx="1647189" cy="303530"/>
            </a:xfrm>
            <a:custGeom>
              <a:avLst/>
              <a:gdLst/>
              <a:ahLst/>
              <a:cxnLst/>
              <a:rect l="l" t="t" r="r" b="b"/>
              <a:pathLst>
                <a:path w="1647190" h="303530">
                  <a:moveTo>
                    <a:pt x="156464" y="17652"/>
                  </a:moveTo>
                  <a:lnTo>
                    <a:pt x="115621" y="17716"/>
                  </a:lnTo>
                  <a:lnTo>
                    <a:pt x="75469" y="14731"/>
                  </a:lnTo>
                  <a:lnTo>
                    <a:pt x="36699" y="8794"/>
                  </a:lnTo>
                  <a:lnTo>
                    <a:pt x="0" y="0"/>
                  </a:lnTo>
                </a:path>
                <a:path w="1647190" h="303530">
                  <a:moveTo>
                    <a:pt x="294513" y="210565"/>
                  </a:moveTo>
                  <a:lnTo>
                    <a:pt x="277852" y="213520"/>
                  </a:lnTo>
                  <a:lnTo>
                    <a:pt x="260858" y="215915"/>
                  </a:lnTo>
                  <a:lnTo>
                    <a:pt x="243578" y="217763"/>
                  </a:lnTo>
                  <a:lnTo>
                    <a:pt x="226060" y="219075"/>
                  </a:lnTo>
                </a:path>
                <a:path w="1647190" h="303530">
                  <a:moveTo>
                    <a:pt x="884427" y="303275"/>
                  </a:moveTo>
                  <a:lnTo>
                    <a:pt x="872549" y="294084"/>
                  </a:lnTo>
                  <a:lnTo>
                    <a:pt x="861695" y="284606"/>
                  </a:lnTo>
                  <a:lnTo>
                    <a:pt x="851888" y="274843"/>
                  </a:lnTo>
                  <a:lnTo>
                    <a:pt x="843152" y="264794"/>
                  </a:lnTo>
                </a:path>
                <a:path w="1647190" h="303530">
                  <a:moveTo>
                    <a:pt x="1647190" y="207263"/>
                  </a:moveTo>
                  <a:lnTo>
                    <a:pt x="1644806" y="217997"/>
                  </a:lnTo>
                  <a:lnTo>
                    <a:pt x="1641268" y="228647"/>
                  </a:lnTo>
                  <a:lnTo>
                    <a:pt x="1636563" y="239178"/>
                  </a:lnTo>
                  <a:lnTo>
                    <a:pt x="1630680" y="24955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8537955" y="2104897"/>
              <a:ext cx="238887" cy="1959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689724" y="1668017"/>
              <a:ext cx="2341245" cy="347345"/>
            </a:xfrm>
            <a:custGeom>
              <a:avLst/>
              <a:gdLst/>
              <a:ahLst/>
              <a:cxnLst/>
              <a:rect l="l" t="t" r="r" b="b"/>
              <a:pathLst>
                <a:path w="2341245" h="347344">
                  <a:moveTo>
                    <a:pt x="2340991" y="287782"/>
                  </a:moveTo>
                  <a:lnTo>
                    <a:pt x="2324002" y="304405"/>
                  </a:lnTo>
                  <a:lnTo>
                    <a:pt x="2303287" y="319897"/>
                  </a:lnTo>
                  <a:lnTo>
                    <a:pt x="2279072" y="334127"/>
                  </a:lnTo>
                  <a:lnTo>
                    <a:pt x="2251582" y="346964"/>
                  </a:lnTo>
                </a:path>
                <a:path w="2341245" h="347344">
                  <a:moveTo>
                    <a:pt x="2126360" y="68199"/>
                  </a:moveTo>
                  <a:lnTo>
                    <a:pt x="2128597" y="75154"/>
                  </a:lnTo>
                  <a:lnTo>
                    <a:pt x="2130155" y="82121"/>
                  </a:lnTo>
                  <a:lnTo>
                    <a:pt x="2131022" y="89112"/>
                  </a:lnTo>
                  <a:lnTo>
                    <a:pt x="2131186" y="96139"/>
                  </a:lnTo>
                </a:path>
                <a:path w="2341245" h="347344">
                  <a:moveTo>
                    <a:pt x="1555242" y="35560"/>
                  </a:moveTo>
                  <a:lnTo>
                    <a:pt x="1564691" y="26092"/>
                  </a:lnTo>
                  <a:lnTo>
                    <a:pt x="1575498" y="16970"/>
                  </a:lnTo>
                  <a:lnTo>
                    <a:pt x="1587638" y="8253"/>
                  </a:lnTo>
                  <a:lnTo>
                    <a:pt x="1601089" y="0"/>
                  </a:lnTo>
                </a:path>
                <a:path w="2341245" h="347344">
                  <a:moveTo>
                    <a:pt x="1126744" y="52578"/>
                  </a:moveTo>
                  <a:lnTo>
                    <a:pt x="1130841" y="44650"/>
                  </a:lnTo>
                  <a:lnTo>
                    <a:pt x="1135903" y="36877"/>
                  </a:lnTo>
                  <a:lnTo>
                    <a:pt x="1141942" y="29271"/>
                  </a:lnTo>
                  <a:lnTo>
                    <a:pt x="1148969" y="21844"/>
                  </a:lnTo>
                </a:path>
                <a:path w="2341245" h="347344">
                  <a:moveTo>
                    <a:pt x="623824" y="62992"/>
                  </a:moveTo>
                  <a:lnTo>
                    <a:pt x="645296" y="69584"/>
                  </a:lnTo>
                  <a:lnTo>
                    <a:pt x="665876" y="76771"/>
                  </a:lnTo>
                  <a:lnTo>
                    <a:pt x="685528" y="84530"/>
                  </a:lnTo>
                  <a:lnTo>
                    <a:pt x="704215" y="92837"/>
                  </a:lnTo>
                </a:path>
                <a:path w="2341245" h="347344">
                  <a:moveTo>
                    <a:pt x="13970" y="297434"/>
                  </a:moveTo>
                  <a:lnTo>
                    <a:pt x="9519" y="289675"/>
                  </a:lnTo>
                  <a:lnTo>
                    <a:pt x="5699" y="281844"/>
                  </a:lnTo>
                  <a:lnTo>
                    <a:pt x="2522" y="273966"/>
                  </a:lnTo>
                  <a:lnTo>
                    <a:pt x="0" y="266065"/>
                  </a:lnTo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6950709" y="1833118"/>
            <a:ext cx="147447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32740" marR="5080" indent="-320040">
              <a:lnSpc>
                <a:spcPct val="100000"/>
              </a:lnSpc>
              <a:spcBef>
                <a:spcPts val="105"/>
              </a:spcBef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Let </a:t>
            </a:r>
            <a:r>
              <a:rPr dirty="0" sz="1400" spc="40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400" spc="-1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FFFFFF"/>
                </a:solidFill>
                <a:latin typeface="Trebuchet MS"/>
                <a:cs typeface="Trebuchet MS"/>
              </a:rPr>
              <a:t>understand 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intuitively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53447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54659" algn="l"/>
                <a:tab pos="2691765" algn="l"/>
                <a:tab pos="3493770" algn="l"/>
              </a:tabLst>
            </a:pPr>
            <a:r>
              <a:rPr dirty="0" sz="2800" spc="-100"/>
              <a:t>I</a:t>
            </a:r>
            <a:r>
              <a:rPr dirty="0" sz="2800" spc="-545"/>
              <a:t> 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405"/>
              <a:t>m</a:t>
            </a:r>
            <a:r>
              <a:rPr dirty="0" sz="2800" spc="375"/>
              <a:t>o</a:t>
            </a:r>
            <a:r>
              <a:rPr dirty="0" sz="2800" spc="345"/>
              <a:t>n</a:t>
            </a:r>
            <a:r>
              <a:rPr dirty="0" sz="2800" spc="105"/>
              <a:t>i</a:t>
            </a:r>
            <a:r>
              <a:rPr dirty="0" sz="2800" spc="190"/>
              <a:t>t</a:t>
            </a:r>
            <a:r>
              <a:rPr dirty="0" sz="2800" spc="375"/>
              <a:t>o</a:t>
            </a:r>
            <a:r>
              <a:rPr dirty="0" sz="2800" spc="165"/>
              <a:t>r</a:t>
            </a:r>
            <a:r>
              <a:rPr dirty="0" sz="2800" spc="105"/>
              <a:t>i</a:t>
            </a:r>
            <a:r>
              <a:rPr dirty="0" sz="2800" spc="345"/>
              <a:t>n</a:t>
            </a:r>
            <a:r>
              <a:rPr dirty="0" sz="2800" spc="175"/>
              <a:t>g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345"/>
              <a:t>n</a:t>
            </a:r>
            <a:r>
              <a:rPr dirty="0" sz="2800" spc="-25"/>
              <a:t>y</a:t>
            </a:r>
            <a:r>
              <a:rPr dirty="0" sz="2800"/>
              <a:t>	</a:t>
            </a:r>
            <a:r>
              <a:rPr dirty="0" sz="2800" spc="330"/>
              <a:t>d</a:t>
            </a:r>
            <a:r>
              <a:rPr dirty="0" sz="2800" spc="105"/>
              <a:t>i</a:t>
            </a:r>
            <a:r>
              <a:rPr dirty="0" sz="2800" spc="240"/>
              <a:t>ff</a:t>
            </a:r>
            <a:r>
              <a:rPr dirty="0" sz="2800" spc="220"/>
              <a:t>e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345"/>
              <a:t>n</a:t>
            </a:r>
            <a:r>
              <a:rPr dirty="0" sz="2800" spc="190"/>
              <a:t>t</a:t>
            </a:r>
            <a:r>
              <a:rPr dirty="0" sz="2800" spc="135"/>
              <a:t>?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1021460"/>
            <a:ext cx="7616190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45">
                <a:solidFill>
                  <a:srgbClr val="FFFFFF"/>
                </a:solidFill>
                <a:latin typeface="Trebuchet MS"/>
                <a:cs typeface="Trebuchet MS"/>
              </a:rPr>
              <a:t>Yes.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80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90">
                <a:solidFill>
                  <a:srgbClr val="FFFFFF"/>
                </a:solidFill>
                <a:latin typeface="Trebuchet MS"/>
                <a:cs typeface="Trebuchet MS"/>
              </a:rPr>
              <a:t>do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additional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monitoring.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Replication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lags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400" spc="-25">
                <a:latin typeface="Trebuchet MS"/>
                <a:cs typeface="Trebuchet MS"/>
              </a:rPr>
              <a:t>very</a:t>
            </a:r>
            <a:r>
              <a:rPr dirty="0" sz="2400" spc="-335">
                <a:latin typeface="Trebuchet MS"/>
                <a:cs typeface="Trebuchet MS"/>
              </a:rPr>
              <a:t> </a:t>
            </a:r>
            <a:r>
              <a:rPr dirty="0" sz="2400" spc="-60">
                <a:latin typeface="Trebuchet MS"/>
                <a:cs typeface="Trebuchet MS"/>
              </a:rPr>
              <a:t>critical</a:t>
            </a:r>
            <a:r>
              <a:rPr dirty="0" sz="2400" spc="-60">
                <a:solidFill>
                  <a:srgbClr val="FFFFFF"/>
                </a:solidFill>
                <a:latin typeface="Trebuchet MS"/>
                <a:cs typeface="Trebuchet MS"/>
              </a:rPr>
              <a:t>)</a:t>
            </a:r>
            <a:endParaRPr sz="240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Record offset</a:t>
            </a:r>
            <a:r>
              <a:rPr dirty="0" sz="24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tracking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8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  <a:spcBef>
                <a:spcPts val="2515"/>
              </a:spcBef>
            </a:pP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Need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put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dirty="0" sz="24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stats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two/more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regions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a 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single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canvas for proper</a:t>
            </a:r>
            <a:r>
              <a:rPr dirty="0" sz="2400" spc="-43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monitoring.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77279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30755" algn="l"/>
                <a:tab pos="4417695" algn="l"/>
                <a:tab pos="5133975" algn="l"/>
                <a:tab pos="5482590" algn="l"/>
              </a:tabLst>
            </a:pPr>
            <a:r>
              <a:rPr dirty="0" sz="2800" spc="280"/>
              <a:t>Monitoring	</a:t>
            </a:r>
            <a:r>
              <a:rPr dirty="0" sz="2800" spc="195"/>
              <a:t>replication	lag	</a:t>
            </a:r>
            <a:r>
              <a:rPr dirty="0" sz="2800" spc="365"/>
              <a:t>–	</a:t>
            </a:r>
            <a:r>
              <a:rPr dirty="0" sz="2800" spc="235"/>
              <a:t>Cloud</a:t>
            </a:r>
            <a:r>
              <a:rPr dirty="0" sz="2800" spc="-600"/>
              <a:t> </a:t>
            </a:r>
            <a:r>
              <a:rPr dirty="0" sz="2800" spc="215"/>
              <a:t>Watch</a:t>
            </a:r>
            <a:endParaRPr sz="2800"/>
          </a:p>
        </p:txBody>
      </p:sp>
      <p:sp>
        <p:nvSpPr>
          <p:cNvPr id="4" name="object 4"/>
          <p:cNvSpPr/>
          <p:nvPr/>
        </p:nvSpPr>
        <p:spPr>
          <a:xfrm>
            <a:off x="2670048" y="1371600"/>
            <a:ext cx="3822191" cy="2801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9409"/>
            <a:ext cx="799465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75485" algn="l"/>
                <a:tab pos="3418204" algn="l"/>
                <a:tab pos="3964940" algn="l"/>
                <a:tab pos="4641215" algn="l"/>
                <a:tab pos="6570345" algn="l"/>
              </a:tabLst>
            </a:pPr>
            <a:r>
              <a:rPr dirty="0" sz="2400" spc="270"/>
              <a:t>Monitor</a:t>
            </a:r>
            <a:r>
              <a:rPr dirty="0" sz="2400" spc="-425"/>
              <a:t> </a:t>
            </a:r>
            <a:r>
              <a:rPr dirty="0" sz="2400" spc="-155"/>
              <a:t>i</a:t>
            </a:r>
            <a:r>
              <a:rPr dirty="0" sz="2400" spc="-425"/>
              <a:t> </a:t>
            </a:r>
            <a:r>
              <a:rPr dirty="0" sz="2400" spc="250"/>
              <a:t>ng	</a:t>
            </a:r>
            <a:r>
              <a:rPr dirty="0" sz="2400" spc="245"/>
              <a:t>Ama</a:t>
            </a:r>
            <a:r>
              <a:rPr dirty="0" sz="2400" spc="-420"/>
              <a:t> </a:t>
            </a:r>
            <a:r>
              <a:rPr dirty="0" sz="2400" spc="225"/>
              <a:t>zon	</a:t>
            </a:r>
            <a:r>
              <a:rPr dirty="0" sz="2400" spc="180"/>
              <a:t>S</a:t>
            </a:r>
            <a:r>
              <a:rPr dirty="0" sz="2400" spc="-430"/>
              <a:t> </a:t>
            </a:r>
            <a:r>
              <a:rPr dirty="0" sz="2400" spc="145"/>
              <a:t>3	</a:t>
            </a:r>
            <a:r>
              <a:rPr dirty="0" sz="2400" spc="-45"/>
              <a:t>f</a:t>
            </a:r>
            <a:r>
              <a:rPr dirty="0" sz="2400" spc="-434"/>
              <a:t> </a:t>
            </a:r>
            <a:r>
              <a:rPr dirty="0" sz="2400" spc="-155"/>
              <a:t>i</a:t>
            </a:r>
            <a:r>
              <a:rPr dirty="0" sz="2400" spc="-430"/>
              <a:t> </a:t>
            </a:r>
            <a:r>
              <a:rPr dirty="0" sz="2400" spc="-110"/>
              <a:t>l</a:t>
            </a:r>
            <a:r>
              <a:rPr dirty="0" sz="2400" spc="-425"/>
              <a:t> </a:t>
            </a:r>
            <a:r>
              <a:rPr dirty="0" sz="2400" spc="-70"/>
              <a:t>e	</a:t>
            </a:r>
            <a:r>
              <a:rPr dirty="0" sz="2400" spc="-110"/>
              <a:t>r</a:t>
            </a:r>
            <a:r>
              <a:rPr dirty="0" sz="2400" spc="-425"/>
              <a:t> </a:t>
            </a:r>
            <a:r>
              <a:rPr dirty="0" sz="2400" spc="-70"/>
              <a:t>e</a:t>
            </a:r>
            <a:r>
              <a:rPr dirty="0" sz="2400" spc="-420"/>
              <a:t> </a:t>
            </a:r>
            <a:r>
              <a:rPr dirty="0" sz="2400" spc="114"/>
              <a:t>pl</a:t>
            </a:r>
            <a:r>
              <a:rPr dirty="0" sz="2400" spc="-430"/>
              <a:t> </a:t>
            </a:r>
            <a:r>
              <a:rPr dirty="0" sz="2400" spc="-155"/>
              <a:t>i</a:t>
            </a:r>
            <a:r>
              <a:rPr dirty="0" sz="2400" spc="-425"/>
              <a:t> </a:t>
            </a:r>
            <a:r>
              <a:rPr dirty="0" sz="2400" spc="70"/>
              <a:t>ca</a:t>
            </a:r>
            <a:r>
              <a:rPr dirty="0" sz="2400" spc="-425"/>
              <a:t> </a:t>
            </a:r>
            <a:r>
              <a:rPr dirty="0" sz="2400" spc="-85"/>
              <a:t>t</a:t>
            </a:r>
            <a:r>
              <a:rPr dirty="0" sz="2400" spc="-434"/>
              <a:t> </a:t>
            </a:r>
            <a:r>
              <a:rPr dirty="0" sz="2400" spc="-155"/>
              <a:t>i</a:t>
            </a:r>
            <a:r>
              <a:rPr dirty="0" sz="2400" spc="-425"/>
              <a:t> </a:t>
            </a:r>
            <a:r>
              <a:rPr dirty="0" sz="2400" spc="210"/>
              <a:t>on	</a:t>
            </a:r>
            <a:r>
              <a:rPr dirty="0" sz="2400" spc="114"/>
              <a:t>pr</a:t>
            </a:r>
            <a:r>
              <a:rPr dirty="0" sz="2400" spc="-450"/>
              <a:t> </a:t>
            </a:r>
            <a:r>
              <a:rPr dirty="0" sz="2400" spc="235"/>
              <a:t>ogr</a:t>
            </a:r>
            <a:r>
              <a:rPr dirty="0" sz="2400" spc="-450"/>
              <a:t> </a:t>
            </a:r>
            <a:r>
              <a:rPr dirty="0" sz="2400" spc="-70"/>
              <a:t>e</a:t>
            </a:r>
            <a:r>
              <a:rPr dirty="0" sz="2400" spc="-450"/>
              <a:t> </a:t>
            </a:r>
            <a:r>
              <a:rPr dirty="0" sz="2400" spc="185"/>
              <a:t>ss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1537716" y="952500"/>
            <a:ext cx="6202680" cy="3569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08402" y="4536135"/>
            <a:ext cx="4431665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https://aws.amazon.com/answers/infrastructure-management/crr-monitor/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602992" y="3264446"/>
            <a:ext cx="4147185" cy="439420"/>
            <a:chOff x="2602992" y="3264446"/>
            <a:chExt cx="4147185" cy="439420"/>
          </a:xfrm>
        </p:grpSpPr>
        <p:sp>
          <p:nvSpPr>
            <p:cNvPr id="6" name="object 6"/>
            <p:cNvSpPr/>
            <p:nvPr/>
          </p:nvSpPr>
          <p:spPr>
            <a:xfrm>
              <a:off x="2602992" y="3310077"/>
              <a:ext cx="1278635" cy="3932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64714" y="3379469"/>
              <a:ext cx="1152525" cy="219710"/>
            </a:xfrm>
            <a:custGeom>
              <a:avLst/>
              <a:gdLst/>
              <a:ahLst/>
              <a:cxnLst/>
              <a:rect l="l" t="t" r="r" b="b"/>
              <a:pathLst>
                <a:path w="1152525" h="219710">
                  <a:moveTo>
                    <a:pt x="1042415" y="0"/>
                  </a:moveTo>
                  <a:lnTo>
                    <a:pt x="1042415" y="54863"/>
                  </a:lnTo>
                  <a:lnTo>
                    <a:pt x="0" y="54863"/>
                  </a:lnTo>
                  <a:lnTo>
                    <a:pt x="0" y="164591"/>
                  </a:lnTo>
                  <a:lnTo>
                    <a:pt x="1042415" y="164591"/>
                  </a:lnTo>
                  <a:lnTo>
                    <a:pt x="1042415" y="219455"/>
                  </a:lnTo>
                  <a:lnTo>
                    <a:pt x="1152144" y="109727"/>
                  </a:lnTo>
                  <a:lnTo>
                    <a:pt x="1042415" y="0"/>
                  </a:lnTo>
                  <a:close/>
                </a:path>
              </a:pathLst>
            </a:custGeom>
            <a:solidFill>
              <a:srgbClr val="FF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664714" y="3379469"/>
              <a:ext cx="1152525" cy="219710"/>
            </a:xfrm>
            <a:custGeom>
              <a:avLst/>
              <a:gdLst/>
              <a:ahLst/>
              <a:cxnLst/>
              <a:rect l="l" t="t" r="r" b="b"/>
              <a:pathLst>
                <a:path w="1152525" h="219710">
                  <a:moveTo>
                    <a:pt x="0" y="54863"/>
                  </a:moveTo>
                  <a:lnTo>
                    <a:pt x="1042415" y="54863"/>
                  </a:lnTo>
                  <a:lnTo>
                    <a:pt x="1042415" y="0"/>
                  </a:lnTo>
                  <a:lnTo>
                    <a:pt x="1152144" y="109727"/>
                  </a:lnTo>
                  <a:lnTo>
                    <a:pt x="1042415" y="219455"/>
                  </a:lnTo>
                  <a:lnTo>
                    <a:pt x="1042415" y="164591"/>
                  </a:lnTo>
                  <a:lnTo>
                    <a:pt x="0" y="164591"/>
                  </a:lnTo>
                  <a:lnTo>
                    <a:pt x="0" y="5486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471160" y="3264446"/>
              <a:ext cx="1278636" cy="3916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540502" y="3333749"/>
              <a:ext cx="1152525" cy="218440"/>
            </a:xfrm>
            <a:custGeom>
              <a:avLst/>
              <a:gdLst/>
              <a:ahLst/>
              <a:cxnLst/>
              <a:rect l="l" t="t" r="r" b="b"/>
              <a:pathLst>
                <a:path w="1152525" h="218439">
                  <a:moveTo>
                    <a:pt x="108965" y="0"/>
                  </a:moveTo>
                  <a:lnTo>
                    <a:pt x="0" y="108966"/>
                  </a:lnTo>
                  <a:lnTo>
                    <a:pt x="108965" y="217931"/>
                  </a:lnTo>
                  <a:lnTo>
                    <a:pt x="108965" y="163449"/>
                  </a:lnTo>
                  <a:lnTo>
                    <a:pt x="1152144" y="163449"/>
                  </a:lnTo>
                  <a:lnTo>
                    <a:pt x="1152144" y="54482"/>
                  </a:lnTo>
                  <a:lnTo>
                    <a:pt x="108965" y="54482"/>
                  </a:lnTo>
                  <a:lnTo>
                    <a:pt x="108965" y="0"/>
                  </a:lnTo>
                  <a:close/>
                </a:path>
              </a:pathLst>
            </a:custGeom>
            <a:solidFill>
              <a:srgbClr val="FF008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40502" y="3333749"/>
              <a:ext cx="1152525" cy="218440"/>
            </a:xfrm>
            <a:custGeom>
              <a:avLst/>
              <a:gdLst/>
              <a:ahLst/>
              <a:cxnLst/>
              <a:rect l="l" t="t" r="r" b="b"/>
              <a:pathLst>
                <a:path w="1152525" h="218439">
                  <a:moveTo>
                    <a:pt x="1152144" y="163449"/>
                  </a:moveTo>
                  <a:lnTo>
                    <a:pt x="108965" y="163449"/>
                  </a:lnTo>
                  <a:lnTo>
                    <a:pt x="108965" y="217931"/>
                  </a:lnTo>
                  <a:lnTo>
                    <a:pt x="0" y="108966"/>
                  </a:lnTo>
                  <a:lnTo>
                    <a:pt x="108965" y="0"/>
                  </a:lnTo>
                  <a:lnTo>
                    <a:pt x="108965" y="54482"/>
                  </a:lnTo>
                  <a:lnTo>
                    <a:pt x="1152144" y="54482"/>
                  </a:lnTo>
                  <a:lnTo>
                    <a:pt x="1152144" y="163449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2742945" y="3624452"/>
            <a:ext cx="7359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464646"/>
                </a:solidFill>
                <a:latin typeface="Trebuchet MS"/>
                <a:cs typeface="Trebuchet MS"/>
              </a:rPr>
              <a:t>Info on</a:t>
            </a:r>
            <a:r>
              <a:rPr dirty="0" sz="1000" spc="-155" b="1">
                <a:solidFill>
                  <a:srgbClr val="464646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464646"/>
                </a:solidFill>
                <a:latin typeface="Trebuchet MS"/>
                <a:cs typeface="Trebuchet MS"/>
              </a:rPr>
              <a:t>new  </a:t>
            </a:r>
            <a:r>
              <a:rPr dirty="0" sz="1000" b="1">
                <a:solidFill>
                  <a:srgbClr val="464646"/>
                </a:solidFill>
                <a:latin typeface="Trebuchet MS"/>
                <a:cs typeface="Trebuchet MS"/>
              </a:rPr>
              <a:t>files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619115" y="3624452"/>
            <a:ext cx="91376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20" b="1">
                <a:solidFill>
                  <a:srgbClr val="464646"/>
                </a:solidFill>
                <a:latin typeface="Trebuchet MS"/>
                <a:cs typeface="Trebuchet MS"/>
              </a:rPr>
              <a:t>Info on  </a:t>
            </a:r>
            <a:r>
              <a:rPr dirty="0" sz="1000" spc="-10" b="1">
                <a:solidFill>
                  <a:srgbClr val="464646"/>
                </a:solidFill>
                <a:latin typeface="Trebuchet MS"/>
                <a:cs typeface="Trebuchet MS"/>
              </a:rPr>
              <a:t>replicated</a:t>
            </a:r>
            <a:r>
              <a:rPr dirty="0" sz="1000" spc="-65" b="1">
                <a:solidFill>
                  <a:srgbClr val="464646"/>
                </a:solidFill>
                <a:latin typeface="Trebuchet MS"/>
                <a:cs typeface="Trebuchet MS"/>
              </a:rPr>
              <a:t> </a:t>
            </a:r>
            <a:r>
              <a:rPr dirty="0" sz="1000" b="1">
                <a:solidFill>
                  <a:srgbClr val="464646"/>
                </a:solidFill>
                <a:latin typeface="Trebuchet MS"/>
                <a:cs typeface="Trebuchet MS"/>
              </a:rPr>
              <a:t>files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3527" y="249377"/>
            <a:ext cx="768730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29485" algn="l"/>
                <a:tab pos="3379470" algn="l"/>
                <a:tab pos="5394325" algn="l"/>
              </a:tabLst>
            </a:pPr>
            <a:r>
              <a:rPr dirty="0" sz="2800" spc="280"/>
              <a:t>Monitoring	</a:t>
            </a:r>
            <a:r>
              <a:rPr dirty="0" sz="2800" spc="254"/>
              <a:t>using	</a:t>
            </a:r>
            <a:r>
              <a:rPr dirty="0" sz="2800" spc="210"/>
              <a:t>serverless	</a:t>
            </a:r>
            <a:r>
              <a:rPr dirty="0" sz="2800" spc="280"/>
              <a:t>components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822072" y="714372"/>
            <a:ext cx="7276465" cy="3945890"/>
            <a:chOff x="822072" y="714372"/>
            <a:chExt cx="7276465" cy="3945890"/>
          </a:xfrm>
        </p:grpSpPr>
        <p:sp>
          <p:nvSpPr>
            <p:cNvPr id="4" name="object 4"/>
            <p:cNvSpPr/>
            <p:nvPr/>
          </p:nvSpPr>
          <p:spPr>
            <a:xfrm>
              <a:off x="837629" y="896204"/>
              <a:ext cx="7245350" cy="3748404"/>
            </a:xfrm>
            <a:custGeom>
              <a:avLst/>
              <a:gdLst/>
              <a:ahLst/>
              <a:cxnLst/>
              <a:rect l="l" t="t" r="r" b="b"/>
              <a:pathLst>
                <a:path w="7245350" h="3748404">
                  <a:moveTo>
                    <a:pt x="7171841" y="0"/>
                  </a:moveTo>
                  <a:lnTo>
                    <a:pt x="73383" y="0"/>
                  </a:lnTo>
                  <a:lnTo>
                    <a:pt x="44897" y="5414"/>
                  </a:lnTo>
                  <a:lnTo>
                    <a:pt x="21563" y="20138"/>
                  </a:lnTo>
                  <a:lnTo>
                    <a:pt x="5793" y="41894"/>
                  </a:lnTo>
                  <a:lnTo>
                    <a:pt x="0" y="68405"/>
                  </a:lnTo>
                  <a:lnTo>
                    <a:pt x="0" y="3679553"/>
                  </a:lnTo>
                  <a:lnTo>
                    <a:pt x="5793" y="3706145"/>
                  </a:lnTo>
                  <a:lnTo>
                    <a:pt x="21563" y="3727895"/>
                  </a:lnTo>
                  <a:lnTo>
                    <a:pt x="44897" y="3742577"/>
                  </a:lnTo>
                  <a:lnTo>
                    <a:pt x="73383" y="3747966"/>
                  </a:lnTo>
                  <a:lnTo>
                    <a:pt x="7171841" y="3747966"/>
                  </a:lnTo>
                  <a:lnTo>
                    <a:pt x="7200332" y="3742577"/>
                  </a:lnTo>
                  <a:lnTo>
                    <a:pt x="7223677" y="3727895"/>
                  </a:lnTo>
                  <a:lnTo>
                    <a:pt x="7239459" y="3706145"/>
                  </a:lnTo>
                  <a:lnTo>
                    <a:pt x="7245257" y="3679553"/>
                  </a:lnTo>
                  <a:lnTo>
                    <a:pt x="7245257" y="68405"/>
                  </a:lnTo>
                  <a:lnTo>
                    <a:pt x="7239459" y="41894"/>
                  </a:lnTo>
                  <a:lnTo>
                    <a:pt x="7223677" y="20138"/>
                  </a:lnTo>
                  <a:lnTo>
                    <a:pt x="7200332" y="5414"/>
                  </a:lnTo>
                  <a:lnTo>
                    <a:pt x="717184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837629" y="896204"/>
              <a:ext cx="7245350" cy="3748404"/>
            </a:xfrm>
            <a:custGeom>
              <a:avLst/>
              <a:gdLst/>
              <a:ahLst/>
              <a:cxnLst/>
              <a:rect l="l" t="t" r="r" b="b"/>
              <a:pathLst>
                <a:path w="7245350" h="3748404">
                  <a:moveTo>
                    <a:pt x="73383" y="0"/>
                  </a:moveTo>
                  <a:lnTo>
                    <a:pt x="7171841" y="0"/>
                  </a:lnTo>
                  <a:lnTo>
                    <a:pt x="7200332" y="5414"/>
                  </a:lnTo>
                  <a:lnTo>
                    <a:pt x="7223677" y="20138"/>
                  </a:lnTo>
                  <a:lnTo>
                    <a:pt x="7239459" y="41894"/>
                  </a:lnTo>
                  <a:lnTo>
                    <a:pt x="7245257" y="68405"/>
                  </a:lnTo>
                  <a:lnTo>
                    <a:pt x="7245257" y="3679553"/>
                  </a:lnTo>
                  <a:lnTo>
                    <a:pt x="7239459" y="3706145"/>
                  </a:lnTo>
                  <a:lnTo>
                    <a:pt x="7223677" y="3727895"/>
                  </a:lnTo>
                  <a:lnTo>
                    <a:pt x="7200332" y="3742577"/>
                  </a:lnTo>
                  <a:lnTo>
                    <a:pt x="7171841" y="3747966"/>
                  </a:lnTo>
                  <a:lnTo>
                    <a:pt x="73383" y="3747966"/>
                  </a:lnTo>
                  <a:lnTo>
                    <a:pt x="21563" y="3727895"/>
                  </a:lnTo>
                  <a:lnTo>
                    <a:pt x="0" y="3679553"/>
                  </a:lnTo>
                  <a:lnTo>
                    <a:pt x="0" y="68405"/>
                  </a:lnTo>
                  <a:lnTo>
                    <a:pt x="5793" y="41894"/>
                  </a:lnTo>
                  <a:lnTo>
                    <a:pt x="21563" y="20138"/>
                  </a:lnTo>
                  <a:lnTo>
                    <a:pt x="44897" y="5414"/>
                  </a:lnTo>
                  <a:lnTo>
                    <a:pt x="73383" y="0"/>
                  </a:lnTo>
                  <a:close/>
                </a:path>
                <a:path w="7245350" h="3748404">
                  <a:moveTo>
                    <a:pt x="73383" y="0"/>
                  </a:moveTo>
                  <a:lnTo>
                    <a:pt x="73383" y="0"/>
                  </a:lnTo>
                </a:path>
              </a:pathLst>
            </a:custGeom>
            <a:ln w="312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215104" y="898482"/>
              <a:ext cx="87804" cy="832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953380" y="964078"/>
              <a:ext cx="266065" cy="17780"/>
            </a:xfrm>
            <a:custGeom>
              <a:avLst/>
              <a:gdLst/>
              <a:ahLst/>
              <a:cxnLst/>
              <a:rect l="l" t="t" r="r" b="b"/>
              <a:pathLst>
                <a:path w="266065" h="17780">
                  <a:moveTo>
                    <a:pt x="265979" y="0"/>
                  </a:moveTo>
                  <a:lnTo>
                    <a:pt x="0" y="0"/>
                  </a:lnTo>
                  <a:lnTo>
                    <a:pt x="4262" y="17689"/>
                  </a:lnTo>
                  <a:lnTo>
                    <a:pt x="261724" y="17689"/>
                  </a:lnTo>
                  <a:lnTo>
                    <a:pt x="265979" y="0"/>
                  </a:lnTo>
                  <a:close/>
                </a:path>
              </a:pathLst>
            </a:custGeom>
            <a:solidFill>
              <a:srgbClr val="7A3A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70066" y="898482"/>
              <a:ext cx="87576" cy="8328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70066" y="714372"/>
              <a:ext cx="433070" cy="252729"/>
            </a:xfrm>
            <a:custGeom>
              <a:avLst/>
              <a:gdLst/>
              <a:ahLst/>
              <a:cxnLst/>
              <a:rect l="l" t="t" r="r" b="b"/>
              <a:pathLst>
                <a:path w="433069" h="252730">
                  <a:moveTo>
                    <a:pt x="166635" y="0"/>
                  </a:moveTo>
                  <a:lnTo>
                    <a:pt x="123479" y="8104"/>
                  </a:lnTo>
                  <a:lnTo>
                    <a:pt x="88230" y="30216"/>
                  </a:lnTo>
                  <a:lnTo>
                    <a:pt x="64460" y="63034"/>
                  </a:lnTo>
                  <a:lnTo>
                    <a:pt x="55858" y="102722"/>
                  </a:lnTo>
                  <a:lnTo>
                    <a:pt x="55743" y="104392"/>
                  </a:lnTo>
                  <a:lnTo>
                    <a:pt x="56356" y="105531"/>
                  </a:lnTo>
                  <a:lnTo>
                    <a:pt x="56356" y="106670"/>
                  </a:lnTo>
                  <a:lnTo>
                    <a:pt x="33607" y="117586"/>
                  </a:lnTo>
                  <a:lnTo>
                    <a:pt x="15784" y="135349"/>
                  </a:lnTo>
                  <a:lnTo>
                    <a:pt x="4158" y="156443"/>
                  </a:lnTo>
                  <a:lnTo>
                    <a:pt x="0" y="177353"/>
                  </a:lnTo>
                  <a:lnTo>
                    <a:pt x="0" y="184110"/>
                  </a:lnTo>
                  <a:lnTo>
                    <a:pt x="6870" y="209275"/>
                  </a:lnTo>
                  <a:lnTo>
                    <a:pt x="25618" y="231181"/>
                  </a:lnTo>
                  <a:lnTo>
                    <a:pt x="53452" y="246653"/>
                  </a:lnTo>
                  <a:lnTo>
                    <a:pt x="87576" y="252515"/>
                  </a:lnTo>
                  <a:lnTo>
                    <a:pt x="345037" y="252515"/>
                  </a:lnTo>
                  <a:lnTo>
                    <a:pt x="379197" y="246653"/>
                  </a:lnTo>
                  <a:lnTo>
                    <a:pt x="407109" y="231181"/>
                  </a:lnTo>
                  <a:lnTo>
                    <a:pt x="425936" y="209275"/>
                  </a:lnTo>
                  <a:lnTo>
                    <a:pt x="432842" y="184110"/>
                  </a:lnTo>
                  <a:lnTo>
                    <a:pt x="432842" y="177353"/>
                  </a:lnTo>
                  <a:lnTo>
                    <a:pt x="426861" y="152965"/>
                  </a:lnTo>
                  <a:lnTo>
                    <a:pt x="410402" y="129560"/>
                  </a:lnTo>
                  <a:lnTo>
                    <a:pt x="385695" y="111393"/>
                  </a:lnTo>
                  <a:lnTo>
                    <a:pt x="354968" y="102722"/>
                  </a:lnTo>
                  <a:lnTo>
                    <a:pt x="350218" y="83010"/>
                  </a:lnTo>
                  <a:lnTo>
                    <a:pt x="338245" y="66887"/>
                  </a:lnTo>
                  <a:lnTo>
                    <a:pt x="328794" y="61041"/>
                  </a:lnTo>
                  <a:lnTo>
                    <a:pt x="267187" y="61041"/>
                  </a:lnTo>
                  <a:lnTo>
                    <a:pt x="250507" y="36321"/>
                  </a:lnTo>
                  <a:lnTo>
                    <a:pt x="227250" y="17025"/>
                  </a:lnTo>
                  <a:lnTo>
                    <a:pt x="198823" y="4477"/>
                  </a:lnTo>
                  <a:lnTo>
                    <a:pt x="166635" y="0"/>
                  </a:lnTo>
                  <a:close/>
                </a:path>
                <a:path w="433069" h="252730">
                  <a:moveTo>
                    <a:pt x="299020" y="52006"/>
                  </a:moveTo>
                  <a:lnTo>
                    <a:pt x="290454" y="52627"/>
                  </a:lnTo>
                  <a:lnTo>
                    <a:pt x="282191" y="54416"/>
                  </a:lnTo>
                  <a:lnTo>
                    <a:pt x="274384" y="57259"/>
                  </a:lnTo>
                  <a:lnTo>
                    <a:pt x="267187" y="61041"/>
                  </a:lnTo>
                  <a:lnTo>
                    <a:pt x="328794" y="61041"/>
                  </a:lnTo>
                  <a:lnTo>
                    <a:pt x="320647" y="56001"/>
                  </a:lnTo>
                  <a:lnTo>
                    <a:pt x="299020" y="52006"/>
                  </a:lnTo>
                  <a:close/>
                </a:path>
              </a:pathLst>
            </a:custGeom>
            <a:solidFill>
              <a:srgbClr val="DF68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49737" y="833645"/>
              <a:ext cx="251377" cy="9915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81455" y="1429557"/>
              <a:ext cx="1106446" cy="1636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1202428" y="2722785"/>
            <a:ext cx="682625" cy="15748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850" spc="-65" b="1">
                <a:solidFill>
                  <a:srgbClr val="FFFFFF"/>
                </a:solidFill>
                <a:latin typeface="Arial"/>
                <a:cs typeface="Arial"/>
              </a:rPr>
              <a:t>EC2</a:t>
            </a:r>
            <a:r>
              <a:rPr dirty="0" sz="85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850" spc="-55" b="1">
                <a:solidFill>
                  <a:srgbClr val="FFFFFF"/>
                </a:solidFill>
                <a:latin typeface="Arial"/>
                <a:cs typeface="Arial"/>
              </a:rPr>
              <a:t>instances</a:t>
            </a:r>
            <a:endParaRPr sz="85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077824" y="1832947"/>
            <a:ext cx="6726555" cy="1696720"/>
            <a:chOff x="1077824" y="1832947"/>
            <a:chExt cx="6726555" cy="1696720"/>
          </a:xfrm>
        </p:grpSpPr>
        <p:sp>
          <p:nvSpPr>
            <p:cNvPr id="14" name="object 14"/>
            <p:cNvSpPr/>
            <p:nvPr/>
          </p:nvSpPr>
          <p:spPr>
            <a:xfrm>
              <a:off x="7082355" y="2042608"/>
              <a:ext cx="721416" cy="36184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79603" y="2029548"/>
              <a:ext cx="167640" cy="463550"/>
            </a:xfrm>
            <a:custGeom>
              <a:avLst/>
              <a:gdLst/>
              <a:ahLst/>
              <a:cxnLst/>
              <a:rect l="l" t="t" r="r" b="b"/>
              <a:pathLst>
                <a:path w="167640" h="463550">
                  <a:moveTo>
                    <a:pt x="53682" y="129324"/>
                  </a:moveTo>
                  <a:lnTo>
                    <a:pt x="0" y="126060"/>
                  </a:lnTo>
                  <a:lnTo>
                    <a:pt x="0" y="410832"/>
                  </a:lnTo>
                  <a:lnTo>
                    <a:pt x="53682" y="394500"/>
                  </a:lnTo>
                  <a:lnTo>
                    <a:pt x="53682" y="129324"/>
                  </a:lnTo>
                  <a:close/>
                </a:path>
                <a:path w="167640" h="463550">
                  <a:moveTo>
                    <a:pt x="167576" y="22199"/>
                  </a:moveTo>
                  <a:lnTo>
                    <a:pt x="79857" y="0"/>
                  </a:lnTo>
                  <a:lnTo>
                    <a:pt x="79857" y="463080"/>
                  </a:lnTo>
                  <a:lnTo>
                    <a:pt x="167576" y="426504"/>
                  </a:lnTo>
                  <a:lnTo>
                    <a:pt x="167576" y="22199"/>
                  </a:lnTo>
                  <a:close/>
                </a:path>
              </a:pathLst>
            </a:custGeom>
            <a:solidFill>
              <a:srgbClr val="F37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941611" y="2043260"/>
              <a:ext cx="46355" cy="320040"/>
            </a:xfrm>
            <a:custGeom>
              <a:avLst/>
              <a:gdLst/>
              <a:ahLst/>
              <a:cxnLst/>
              <a:rect l="l" t="t" r="r" b="b"/>
              <a:pathLst>
                <a:path w="46354" h="320039">
                  <a:moveTo>
                    <a:pt x="0" y="0"/>
                  </a:moveTo>
                  <a:lnTo>
                    <a:pt x="0" y="320043"/>
                  </a:lnTo>
                  <a:lnTo>
                    <a:pt x="45824" y="301751"/>
                  </a:lnTo>
                  <a:lnTo>
                    <a:pt x="45824" y="182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744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804793" y="2009947"/>
              <a:ext cx="182880" cy="60325"/>
            </a:xfrm>
            <a:custGeom>
              <a:avLst/>
              <a:gdLst/>
              <a:ahLst/>
              <a:cxnLst/>
              <a:rect l="l" t="t" r="r" b="b"/>
              <a:pathLst>
                <a:path w="182879" h="60325">
                  <a:moveTo>
                    <a:pt x="50404" y="0"/>
                  </a:moveTo>
                  <a:lnTo>
                    <a:pt x="0" y="15020"/>
                  </a:lnTo>
                  <a:lnTo>
                    <a:pt x="137472" y="60090"/>
                  </a:lnTo>
                  <a:lnTo>
                    <a:pt x="182642" y="51597"/>
                  </a:lnTo>
                  <a:lnTo>
                    <a:pt x="50404" y="0"/>
                  </a:lnTo>
                  <a:close/>
                </a:path>
              </a:pathLst>
            </a:custGeom>
            <a:solidFill>
              <a:srgbClr val="62341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89088" y="2336518"/>
              <a:ext cx="198755" cy="66675"/>
            </a:xfrm>
            <a:custGeom>
              <a:avLst/>
              <a:gdLst/>
              <a:ahLst/>
              <a:cxnLst/>
              <a:rect l="l" t="t" r="r" b="b"/>
              <a:pathLst>
                <a:path w="198754" h="66675">
                  <a:moveTo>
                    <a:pt x="152523" y="0"/>
                  </a:moveTo>
                  <a:lnTo>
                    <a:pt x="0" y="50300"/>
                  </a:lnTo>
                  <a:lnTo>
                    <a:pt x="51059" y="66626"/>
                  </a:lnTo>
                  <a:lnTo>
                    <a:pt x="198347" y="8493"/>
                  </a:lnTo>
                  <a:lnTo>
                    <a:pt x="152523" y="0"/>
                  </a:lnTo>
                  <a:close/>
                </a:path>
              </a:pathLst>
            </a:custGeom>
            <a:solidFill>
              <a:srgbClr val="F8B58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783852" y="1832947"/>
              <a:ext cx="234315" cy="741045"/>
            </a:xfrm>
            <a:custGeom>
              <a:avLst/>
              <a:gdLst/>
              <a:ahLst/>
              <a:cxnLst/>
              <a:rect l="l" t="t" r="r" b="b"/>
              <a:pathLst>
                <a:path w="234315" h="741044">
                  <a:moveTo>
                    <a:pt x="0" y="0"/>
                  </a:moveTo>
                  <a:lnTo>
                    <a:pt x="0" y="740668"/>
                  </a:lnTo>
                  <a:lnTo>
                    <a:pt x="233693" y="587176"/>
                  </a:lnTo>
                  <a:lnTo>
                    <a:pt x="233693" y="564967"/>
                  </a:lnTo>
                  <a:lnTo>
                    <a:pt x="70036" y="564967"/>
                  </a:lnTo>
                  <a:lnTo>
                    <a:pt x="70036" y="176347"/>
                  </a:lnTo>
                  <a:lnTo>
                    <a:pt x="233692" y="176347"/>
                  </a:lnTo>
                  <a:lnTo>
                    <a:pt x="233692" y="152833"/>
                  </a:lnTo>
                  <a:lnTo>
                    <a:pt x="0" y="0"/>
                  </a:lnTo>
                  <a:close/>
                </a:path>
                <a:path w="234315" h="741044">
                  <a:moveTo>
                    <a:pt x="233692" y="176347"/>
                  </a:moveTo>
                  <a:lnTo>
                    <a:pt x="70036" y="176347"/>
                  </a:lnTo>
                  <a:lnTo>
                    <a:pt x="203582" y="228597"/>
                  </a:lnTo>
                  <a:lnTo>
                    <a:pt x="203582" y="512064"/>
                  </a:lnTo>
                  <a:lnTo>
                    <a:pt x="70036" y="564967"/>
                  </a:lnTo>
                  <a:lnTo>
                    <a:pt x="233693" y="564967"/>
                  </a:lnTo>
                  <a:lnTo>
                    <a:pt x="233692" y="176347"/>
                  </a:lnTo>
                  <a:close/>
                </a:path>
              </a:pathLst>
            </a:custGeom>
            <a:solidFill>
              <a:srgbClr val="F371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50139" y="1832952"/>
              <a:ext cx="234315" cy="741680"/>
            </a:xfrm>
            <a:custGeom>
              <a:avLst/>
              <a:gdLst/>
              <a:ahLst/>
              <a:cxnLst/>
              <a:rect l="l" t="t" r="r" b="b"/>
              <a:pathLst>
                <a:path w="234315" h="741680">
                  <a:moveTo>
                    <a:pt x="29464" y="322656"/>
                  </a:moveTo>
                  <a:lnTo>
                    <a:pt x="0" y="326567"/>
                  </a:lnTo>
                  <a:lnTo>
                    <a:pt x="0" y="587171"/>
                  </a:lnTo>
                  <a:lnTo>
                    <a:pt x="29464" y="606780"/>
                  </a:lnTo>
                  <a:lnTo>
                    <a:pt x="29464" y="322656"/>
                  </a:lnTo>
                  <a:close/>
                </a:path>
                <a:path w="234315" h="741680">
                  <a:moveTo>
                    <a:pt x="109321" y="196596"/>
                  </a:moveTo>
                  <a:lnTo>
                    <a:pt x="57607" y="216839"/>
                  </a:lnTo>
                  <a:lnTo>
                    <a:pt x="57607" y="625716"/>
                  </a:lnTo>
                  <a:lnTo>
                    <a:pt x="109321" y="659028"/>
                  </a:lnTo>
                  <a:lnTo>
                    <a:pt x="109321" y="196596"/>
                  </a:lnTo>
                  <a:close/>
                </a:path>
                <a:path w="234315" h="741680">
                  <a:moveTo>
                    <a:pt x="233705" y="0"/>
                  </a:moveTo>
                  <a:lnTo>
                    <a:pt x="149910" y="53555"/>
                  </a:lnTo>
                  <a:lnTo>
                    <a:pt x="149910" y="686460"/>
                  </a:lnTo>
                  <a:lnTo>
                    <a:pt x="233705" y="741324"/>
                  </a:lnTo>
                  <a:lnTo>
                    <a:pt x="233705" y="0"/>
                  </a:lnTo>
                  <a:close/>
                </a:path>
              </a:pathLst>
            </a:custGeom>
            <a:solidFill>
              <a:srgbClr val="9744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77824" y="2374165"/>
              <a:ext cx="889030" cy="2521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234078" y="3247648"/>
              <a:ext cx="261168" cy="2816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105442" y="3526572"/>
            <a:ext cx="544830" cy="27686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35"/>
              </a:spcBef>
            </a:pPr>
            <a:r>
              <a:rPr dirty="0" sz="800" spc="10" b="1">
                <a:latin typeface="Arial"/>
                <a:cs typeface="Arial"/>
              </a:rPr>
              <a:t>VPC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dirty="0" sz="800" spc="10" b="1">
                <a:latin typeface="Arial"/>
                <a:cs typeface="Arial"/>
              </a:rPr>
              <a:t>Flow</a:t>
            </a:r>
            <a:r>
              <a:rPr dirty="0" sz="800" spc="-50" b="1">
                <a:latin typeface="Arial"/>
                <a:cs typeface="Arial"/>
              </a:rPr>
              <a:t> </a:t>
            </a:r>
            <a:r>
              <a:rPr dirty="0" sz="800" spc="10" b="1">
                <a:latin typeface="Arial"/>
                <a:cs typeface="Arial"/>
              </a:rPr>
              <a:t>Logs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601236" y="3247648"/>
            <a:ext cx="260949" cy="3319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419638" y="3550407"/>
            <a:ext cx="577215" cy="276860"/>
          </a:xfrm>
          <a:prstGeom prst="rect">
            <a:avLst/>
          </a:prstGeom>
        </p:spPr>
        <p:txBody>
          <a:bodyPr wrap="square" lIns="0" tIns="14604" rIns="0" bIns="0" rtlCol="0" vert="horz">
            <a:spAutoFit/>
          </a:bodyPr>
          <a:lstStyle/>
          <a:p>
            <a:pPr marL="12700" marR="5080" indent="17780">
              <a:lnSpc>
                <a:spcPct val="101600"/>
              </a:lnSpc>
              <a:spcBef>
                <a:spcPts val="114"/>
              </a:spcBef>
            </a:pPr>
            <a:r>
              <a:rPr dirty="0" sz="800" spc="5" b="1">
                <a:latin typeface="Arial"/>
                <a:cs typeface="Arial"/>
              </a:rPr>
              <a:t>CloudTrail  </a:t>
            </a:r>
            <a:r>
              <a:rPr dirty="0" sz="800" spc="10" b="1">
                <a:latin typeface="Arial"/>
                <a:cs typeface="Arial"/>
              </a:rPr>
              <a:t>Audit</a:t>
            </a:r>
            <a:r>
              <a:rPr dirty="0" sz="800" spc="-60" b="1">
                <a:latin typeface="Arial"/>
                <a:cs typeface="Arial"/>
              </a:rPr>
              <a:t> </a:t>
            </a:r>
            <a:r>
              <a:rPr dirty="0" sz="800" spc="15" b="1">
                <a:latin typeface="Arial"/>
                <a:cs typeface="Arial"/>
              </a:rPr>
              <a:t>Logs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340709" y="3886122"/>
            <a:ext cx="355600" cy="344805"/>
            <a:chOff x="1340709" y="3886122"/>
            <a:chExt cx="355600" cy="344805"/>
          </a:xfrm>
        </p:grpSpPr>
        <p:sp>
          <p:nvSpPr>
            <p:cNvPr id="27" name="object 27"/>
            <p:cNvSpPr/>
            <p:nvPr/>
          </p:nvSpPr>
          <p:spPr>
            <a:xfrm>
              <a:off x="1340700" y="3925658"/>
              <a:ext cx="354965" cy="53975"/>
            </a:xfrm>
            <a:custGeom>
              <a:avLst/>
              <a:gdLst/>
              <a:ahLst/>
              <a:cxnLst/>
              <a:rect l="l" t="t" r="r" b="b"/>
              <a:pathLst>
                <a:path w="354964" h="53975">
                  <a:moveTo>
                    <a:pt x="1295" y="31546"/>
                  </a:moveTo>
                  <a:lnTo>
                    <a:pt x="0" y="27012"/>
                  </a:lnTo>
                  <a:lnTo>
                    <a:pt x="0" y="40830"/>
                  </a:lnTo>
                  <a:lnTo>
                    <a:pt x="0" y="42773"/>
                  </a:lnTo>
                  <a:lnTo>
                    <a:pt x="1295" y="45364"/>
                  </a:lnTo>
                  <a:lnTo>
                    <a:pt x="1295" y="31546"/>
                  </a:lnTo>
                  <a:close/>
                </a:path>
                <a:path w="354964" h="53975">
                  <a:moveTo>
                    <a:pt x="354799" y="27012"/>
                  </a:moveTo>
                  <a:lnTo>
                    <a:pt x="354164" y="31546"/>
                  </a:lnTo>
                  <a:lnTo>
                    <a:pt x="354164" y="45364"/>
                  </a:lnTo>
                  <a:lnTo>
                    <a:pt x="354799" y="44069"/>
                  </a:lnTo>
                  <a:lnTo>
                    <a:pt x="354799" y="40830"/>
                  </a:lnTo>
                  <a:lnTo>
                    <a:pt x="354799" y="27012"/>
                  </a:lnTo>
                  <a:close/>
                </a:path>
                <a:path w="354964" h="53975">
                  <a:moveTo>
                    <a:pt x="354799" y="0"/>
                  </a:moveTo>
                  <a:lnTo>
                    <a:pt x="317385" y="22834"/>
                  </a:lnTo>
                  <a:lnTo>
                    <a:pt x="265696" y="33045"/>
                  </a:lnTo>
                  <a:lnTo>
                    <a:pt x="177736" y="38887"/>
                  </a:lnTo>
                  <a:lnTo>
                    <a:pt x="108458" y="35852"/>
                  </a:lnTo>
                  <a:lnTo>
                    <a:pt x="51981" y="27546"/>
                  </a:lnTo>
                  <a:lnTo>
                    <a:pt x="13944" y="15189"/>
                  </a:lnTo>
                  <a:lnTo>
                    <a:pt x="0" y="0"/>
                  </a:lnTo>
                  <a:lnTo>
                    <a:pt x="0" y="13830"/>
                  </a:lnTo>
                  <a:lnTo>
                    <a:pt x="13944" y="29121"/>
                  </a:lnTo>
                  <a:lnTo>
                    <a:pt x="51981" y="41694"/>
                  </a:lnTo>
                  <a:lnTo>
                    <a:pt x="108458" y="50228"/>
                  </a:lnTo>
                  <a:lnTo>
                    <a:pt x="177736" y="53365"/>
                  </a:lnTo>
                  <a:lnTo>
                    <a:pt x="241033" y="50800"/>
                  </a:lnTo>
                  <a:lnTo>
                    <a:pt x="244640" y="50330"/>
                  </a:lnTo>
                  <a:lnTo>
                    <a:pt x="246621" y="50228"/>
                  </a:lnTo>
                  <a:lnTo>
                    <a:pt x="255981" y="48818"/>
                  </a:lnTo>
                  <a:lnTo>
                    <a:pt x="294157" y="43726"/>
                  </a:lnTo>
                  <a:lnTo>
                    <a:pt x="299808" y="42176"/>
                  </a:lnTo>
                  <a:lnTo>
                    <a:pt x="302920" y="41694"/>
                  </a:lnTo>
                  <a:lnTo>
                    <a:pt x="309994" y="39357"/>
                  </a:lnTo>
                  <a:lnTo>
                    <a:pt x="311683" y="38887"/>
                  </a:lnTo>
                  <a:lnTo>
                    <a:pt x="332854" y="33032"/>
                  </a:lnTo>
                  <a:lnTo>
                    <a:pt x="336562" y="30556"/>
                  </a:lnTo>
                  <a:lnTo>
                    <a:pt x="340880" y="29121"/>
                  </a:lnTo>
                  <a:lnTo>
                    <a:pt x="344258" y="25412"/>
                  </a:lnTo>
                  <a:lnTo>
                    <a:pt x="352869" y="19659"/>
                  </a:lnTo>
                  <a:lnTo>
                    <a:pt x="354164" y="18364"/>
                  </a:lnTo>
                  <a:lnTo>
                    <a:pt x="354164" y="17068"/>
                  </a:lnTo>
                  <a:lnTo>
                    <a:pt x="354799" y="16421"/>
                  </a:lnTo>
                  <a:lnTo>
                    <a:pt x="354799" y="13830"/>
                  </a:lnTo>
                  <a:lnTo>
                    <a:pt x="354799" y="2603"/>
                  </a:lnTo>
                  <a:lnTo>
                    <a:pt x="354799" y="0"/>
                  </a:lnTo>
                  <a:close/>
                </a:path>
              </a:pathLst>
            </a:custGeom>
            <a:solidFill>
              <a:srgbClr val="64221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340709" y="3886122"/>
              <a:ext cx="354965" cy="78740"/>
            </a:xfrm>
            <a:custGeom>
              <a:avLst/>
              <a:gdLst/>
              <a:ahLst/>
              <a:cxnLst/>
              <a:rect l="l" t="t" r="r" b="b"/>
              <a:pathLst>
                <a:path w="354964" h="78739">
                  <a:moveTo>
                    <a:pt x="177727" y="0"/>
                  </a:moveTo>
                  <a:lnTo>
                    <a:pt x="108455" y="3109"/>
                  </a:lnTo>
                  <a:lnTo>
                    <a:pt x="51973" y="11585"/>
                  </a:lnTo>
                  <a:lnTo>
                    <a:pt x="13935" y="24152"/>
                  </a:lnTo>
                  <a:lnTo>
                    <a:pt x="0" y="39533"/>
                  </a:lnTo>
                  <a:lnTo>
                    <a:pt x="13935" y="54724"/>
                  </a:lnTo>
                  <a:lnTo>
                    <a:pt x="51973" y="67076"/>
                  </a:lnTo>
                  <a:lnTo>
                    <a:pt x="108455" y="75378"/>
                  </a:lnTo>
                  <a:lnTo>
                    <a:pt x="177727" y="78414"/>
                  </a:lnTo>
                  <a:lnTo>
                    <a:pt x="246622" y="75378"/>
                  </a:lnTo>
                  <a:lnTo>
                    <a:pt x="302911" y="67076"/>
                  </a:lnTo>
                  <a:lnTo>
                    <a:pt x="340877" y="54724"/>
                  </a:lnTo>
                  <a:lnTo>
                    <a:pt x="354803" y="39533"/>
                  </a:lnTo>
                  <a:lnTo>
                    <a:pt x="340877" y="24152"/>
                  </a:lnTo>
                  <a:lnTo>
                    <a:pt x="302911" y="11585"/>
                  </a:lnTo>
                  <a:lnTo>
                    <a:pt x="246622" y="3109"/>
                  </a:lnTo>
                  <a:lnTo>
                    <a:pt x="177727" y="0"/>
                  </a:lnTo>
                  <a:close/>
                </a:path>
              </a:pathLst>
            </a:custGeom>
            <a:solidFill>
              <a:srgbClr val="C43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342006" y="3957192"/>
              <a:ext cx="352862" cy="27348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342006" y="3957192"/>
              <a:ext cx="353060" cy="259715"/>
            </a:xfrm>
            <a:custGeom>
              <a:avLst/>
              <a:gdLst/>
              <a:ahLst/>
              <a:cxnLst/>
              <a:rect l="l" t="t" r="r" b="b"/>
              <a:pathLst>
                <a:path w="353060" h="259714">
                  <a:moveTo>
                    <a:pt x="0" y="0"/>
                  </a:moveTo>
                  <a:lnTo>
                    <a:pt x="57727" y="233312"/>
                  </a:lnTo>
                  <a:lnTo>
                    <a:pt x="92511" y="251913"/>
                  </a:lnTo>
                  <a:lnTo>
                    <a:pt x="130244" y="257580"/>
                  </a:lnTo>
                  <a:lnTo>
                    <a:pt x="176431" y="259662"/>
                  </a:lnTo>
                  <a:lnTo>
                    <a:pt x="222239" y="257580"/>
                  </a:lnTo>
                  <a:lnTo>
                    <a:pt x="259778" y="251913"/>
                  </a:lnTo>
                  <a:lnTo>
                    <a:pt x="285157" y="243534"/>
                  </a:lnTo>
                  <a:lnTo>
                    <a:pt x="294481" y="233312"/>
                  </a:lnTo>
                  <a:lnTo>
                    <a:pt x="344265" y="34355"/>
                  </a:lnTo>
                  <a:lnTo>
                    <a:pt x="176431" y="34355"/>
                  </a:lnTo>
                  <a:lnTo>
                    <a:pt x="111494" y="31692"/>
                  </a:lnTo>
                  <a:lnTo>
                    <a:pt x="57484" y="24389"/>
                  </a:lnTo>
                  <a:lnTo>
                    <a:pt x="18840" y="13481"/>
                  </a:lnTo>
                  <a:lnTo>
                    <a:pt x="0" y="0"/>
                  </a:lnTo>
                  <a:close/>
                </a:path>
                <a:path w="353060" h="259714">
                  <a:moveTo>
                    <a:pt x="352862" y="0"/>
                  </a:moveTo>
                  <a:lnTo>
                    <a:pt x="334017" y="13481"/>
                  </a:lnTo>
                  <a:lnTo>
                    <a:pt x="295210" y="24389"/>
                  </a:lnTo>
                  <a:lnTo>
                    <a:pt x="241121" y="31692"/>
                  </a:lnTo>
                  <a:lnTo>
                    <a:pt x="176431" y="34355"/>
                  </a:lnTo>
                  <a:lnTo>
                    <a:pt x="344265" y="34355"/>
                  </a:lnTo>
                  <a:lnTo>
                    <a:pt x="352862" y="0"/>
                  </a:lnTo>
                  <a:close/>
                </a:path>
              </a:pathLst>
            </a:custGeom>
            <a:solidFill>
              <a:srgbClr val="C438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695513" y="3950718"/>
              <a:ext cx="1270" cy="1905"/>
            </a:xfrm>
            <a:custGeom>
              <a:avLst/>
              <a:gdLst/>
              <a:ahLst/>
              <a:cxnLst/>
              <a:rect l="l" t="t" r="r" b="b"/>
              <a:pathLst>
                <a:path w="1269" h="1904">
                  <a:moveTo>
                    <a:pt x="653" y="1296"/>
                  </a:moveTo>
                  <a:lnTo>
                    <a:pt x="0" y="643"/>
                  </a:lnTo>
                  <a:lnTo>
                    <a:pt x="0" y="0"/>
                  </a:lnTo>
                  <a:lnTo>
                    <a:pt x="0" y="643"/>
                  </a:lnTo>
                  <a:lnTo>
                    <a:pt x="653" y="1296"/>
                  </a:lnTo>
                  <a:close/>
                </a:path>
              </a:pathLst>
            </a:custGeom>
            <a:solidFill>
              <a:srgbClr val="1C4F8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1343793" y="4229008"/>
            <a:ext cx="390525" cy="3981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30"/>
              </a:spcBef>
            </a:pPr>
            <a:r>
              <a:rPr dirty="0" sz="800" spc="5" b="1">
                <a:latin typeface="Arial"/>
                <a:cs typeface="Arial"/>
              </a:rPr>
              <a:t>S3</a:t>
            </a:r>
            <a:endParaRPr sz="800">
              <a:latin typeface="Arial"/>
              <a:cs typeface="Arial"/>
            </a:endParaRPr>
          </a:p>
          <a:p>
            <a:pPr algn="ctr" marL="12700" marR="5080">
              <a:lnSpc>
                <a:spcPts val="969"/>
              </a:lnSpc>
              <a:spcBef>
                <a:spcPts val="25"/>
              </a:spcBef>
            </a:pPr>
            <a:r>
              <a:rPr dirty="0" sz="800" spc="5" b="1">
                <a:latin typeface="Arial"/>
                <a:cs typeface="Arial"/>
              </a:rPr>
              <a:t>Acces</a:t>
            </a:r>
            <a:r>
              <a:rPr dirty="0" sz="800" spc="10" b="1">
                <a:latin typeface="Arial"/>
                <a:cs typeface="Arial"/>
              </a:rPr>
              <a:t>s  </a:t>
            </a:r>
            <a:r>
              <a:rPr dirty="0" sz="800" spc="5" b="1">
                <a:latin typeface="Arial"/>
                <a:cs typeface="Arial"/>
              </a:rPr>
              <a:t>Logs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921885" y="3886775"/>
            <a:ext cx="312214" cy="36421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1881514" y="4230949"/>
            <a:ext cx="390525" cy="39814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L="3175">
              <a:lnSpc>
                <a:spcPct val="100000"/>
              </a:lnSpc>
              <a:spcBef>
                <a:spcPts val="130"/>
              </a:spcBef>
            </a:pPr>
            <a:r>
              <a:rPr dirty="0" sz="800" spc="15" b="1">
                <a:latin typeface="Arial"/>
                <a:cs typeface="Arial"/>
              </a:rPr>
              <a:t>ELB</a:t>
            </a:r>
            <a:endParaRPr sz="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 spc="5" b="1">
                <a:latin typeface="Arial"/>
                <a:cs typeface="Arial"/>
              </a:rPr>
              <a:t>Acces</a:t>
            </a:r>
            <a:r>
              <a:rPr dirty="0" sz="800" spc="10" b="1">
                <a:latin typeface="Arial"/>
                <a:cs typeface="Arial"/>
              </a:rPr>
              <a:t>s  </a:t>
            </a:r>
            <a:r>
              <a:rPr dirty="0" sz="800" spc="5" b="1">
                <a:latin typeface="Arial"/>
                <a:cs typeface="Arial"/>
              </a:rPr>
              <a:t>Logs</a:t>
            </a:r>
            <a:endParaRPr sz="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31864" y="3885479"/>
            <a:ext cx="259669" cy="34045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2418829" y="4229008"/>
            <a:ext cx="586740" cy="39814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algn="ctr" marL="12700" marR="5080">
              <a:lnSpc>
                <a:spcPct val="100800"/>
              </a:lnSpc>
              <a:spcBef>
                <a:spcPts val="120"/>
              </a:spcBef>
            </a:pPr>
            <a:r>
              <a:rPr dirty="0" sz="800" spc="10" b="1">
                <a:latin typeface="Arial"/>
                <a:cs typeface="Arial"/>
              </a:rPr>
              <a:t>C</a:t>
            </a:r>
            <a:r>
              <a:rPr dirty="0" sz="800" b="1">
                <a:latin typeface="Arial"/>
                <a:cs typeface="Arial"/>
              </a:rPr>
              <a:t>l</a:t>
            </a:r>
            <a:r>
              <a:rPr dirty="0" sz="800" spc="5" b="1">
                <a:latin typeface="Arial"/>
                <a:cs typeface="Arial"/>
              </a:rPr>
              <a:t>oudF</a:t>
            </a:r>
            <a:r>
              <a:rPr dirty="0" sz="800" spc="5" b="1">
                <a:latin typeface="Arial"/>
                <a:cs typeface="Arial"/>
              </a:rPr>
              <a:t>r</a:t>
            </a:r>
            <a:r>
              <a:rPr dirty="0" sz="800" spc="5" b="1">
                <a:latin typeface="Arial"/>
                <a:cs typeface="Arial"/>
              </a:rPr>
              <a:t>on</a:t>
            </a:r>
            <a:r>
              <a:rPr dirty="0" sz="800" spc="5" b="1">
                <a:latin typeface="Arial"/>
                <a:cs typeface="Arial"/>
              </a:rPr>
              <a:t>t  </a:t>
            </a:r>
            <a:r>
              <a:rPr dirty="0" sz="800" spc="5" b="1">
                <a:latin typeface="Arial"/>
                <a:cs typeface="Arial"/>
              </a:rPr>
              <a:t>Access  Logs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39127" y="4095470"/>
            <a:ext cx="338351" cy="3009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84547" y="4377266"/>
            <a:ext cx="661670" cy="2743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dirty="0" sz="800" spc="15" b="1">
                <a:latin typeface="Arial"/>
                <a:cs typeface="Arial"/>
              </a:rPr>
              <a:t>SNS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800" spc="20" b="1">
                <a:latin typeface="Arial"/>
                <a:cs typeface="Arial"/>
              </a:rPr>
              <a:t>N</a:t>
            </a:r>
            <a:r>
              <a:rPr dirty="0" sz="800" spc="5" b="1">
                <a:latin typeface="Arial"/>
                <a:cs typeface="Arial"/>
              </a:rPr>
              <a:t>o</a:t>
            </a:r>
            <a:r>
              <a:rPr dirty="0" sz="800" b="1">
                <a:latin typeface="Arial"/>
                <a:cs typeface="Arial"/>
              </a:rPr>
              <a:t>t</a:t>
            </a:r>
            <a:r>
              <a:rPr dirty="0" sz="800" spc="10" b="1">
                <a:latin typeface="Arial"/>
                <a:cs typeface="Arial"/>
              </a:rPr>
              <a:t>iﬁ</a:t>
            </a:r>
            <a:r>
              <a:rPr dirty="0" sz="800" spc="10" b="1">
                <a:latin typeface="Arial"/>
                <a:cs typeface="Arial"/>
              </a:rPr>
              <a:t>ca</a:t>
            </a:r>
            <a:r>
              <a:rPr dirty="0" sz="800" b="1">
                <a:latin typeface="Arial"/>
                <a:cs typeface="Arial"/>
              </a:rPr>
              <a:t>ti</a:t>
            </a:r>
            <a:r>
              <a:rPr dirty="0" sz="800" spc="15" b="1">
                <a:latin typeface="Arial"/>
                <a:cs typeface="Arial"/>
              </a:rPr>
              <a:t>on</a:t>
            </a:r>
            <a:r>
              <a:rPr dirty="0" sz="800" spc="15" b="1"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107202" y="4065247"/>
            <a:ext cx="291127" cy="304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963877" y="4352226"/>
            <a:ext cx="1931035" cy="4368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88265" marR="1346835" indent="-76200">
              <a:lnSpc>
                <a:spcPct val="100000"/>
              </a:lnSpc>
              <a:spcBef>
                <a:spcPts val="125"/>
              </a:spcBef>
            </a:pPr>
            <a:r>
              <a:rPr dirty="0" sz="800" spc="15" b="1">
                <a:latin typeface="Arial"/>
                <a:cs typeface="Arial"/>
              </a:rPr>
              <a:t>D</a:t>
            </a:r>
            <a:r>
              <a:rPr dirty="0" sz="800" spc="5" b="1">
                <a:latin typeface="Arial"/>
                <a:cs typeface="Arial"/>
              </a:rPr>
              <a:t>y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5" b="1">
                <a:latin typeface="Arial"/>
                <a:cs typeface="Arial"/>
              </a:rPr>
              <a:t>a</a:t>
            </a:r>
            <a:r>
              <a:rPr dirty="0" sz="800" spc="20" b="1">
                <a:latin typeface="Arial"/>
                <a:cs typeface="Arial"/>
              </a:rPr>
              <a:t>m</a:t>
            </a:r>
            <a:r>
              <a:rPr dirty="0" sz="800" spc="10" b="1">
                <a:latin typeface="Arial"/>
                <a:cs typeface="Arial"/>
              </a:rPr>
              <a:t>o</a:t>
            </a:r>
            <a:r>
              <a:rPr dirty="0" sz="800" spc="15" b="1">
                <a:latin typeface="Arial"/>
                <a:cs typeface="Arial"/>
              </a:rPr>
              <a:t>D</a:t>
            </a:r>
            <a:r>
              <a:rPr dirty="0" sz="800" spc="10" b="1">
                <a:latin typeface="Arial"/>
                <a:cs typeface="Arial"/>
              </a:rPr>
              <a:t>B  </a:t>
            </a:r>
            <a:r>
              <a:rPr dirty="0" sz="800" spc="10" b="1">
                <a:latin typeface="Arial"/>
                <a:cs typeface="Arial"/>
              </a:rPr>
              <a:t>Streams</a:t>
            </a:r>
            <a:endParaRPr sz="800">
              <a:latin typeface="Arial"/>
              <a:cs typeface="Arial"/>
            </a:endParaRPr>
          </a:p>
          <a:p>
            <a:pPr marL="154940">
              <a:lnSpc>
                <a:spcPct val="100000"/>
              </a:lnSpc>
              <a:spcBef>
                <a:spcPts val="685"/>
              </a:spcBef>
            </a:pPr>
            <a:r>
              <a:rPr dirty="0" sz="500" spc="40">
                <a:solidFill>
                  <a:srgbClr val="666666"/>
                </a:solidFill>
                <a:latin typeface="Arial"/>
                <a:cs typeface="Arial"/>
              </a:rPr>
              <a:t>Arrow </a:t>
            </a:r>
            <a:r>
              <a:rPr dirty="0" sz="500" spc="30">
                <a:solidFill>
                  <a:srgbClr val="666666"/>
                </a:solidFill>
                <a:latin typeface="Arial"/>
                <a:cs typeface="Arial"/>
              </a:rPr>
              <a:t>direction indicates </a:t>
            </a:r>
            <a:r>
              <a:rPr dirty="0" sz="500" spc="35">
                <a:solidFill>
                  <a:srgbClr val="666666"/>
                </a:solidFill>
                <a:latin typeface="Arial"/>
                <a:cs typeface="Arial"/>
              </a:rPr>
              <a:t>general </a:t>
            </a:r>
            <a:r>
              <a:rPr dirty="0" sz="500" spc="30">
                <a:solidFill>
                  <a:srgbClr val="666666"/>
                </a:solidFill>
                <a:latin typeface="Arial"/>
                <a:cs typeface="Arial"/>
              </a:rPr>
              <a:t>direction of </a:t>
            </a:r>
            <a:r>
              <a:rPr dirty="0" sz="500" spc="35">
                <a:solidFill>
                  <a:srgbClr val="666666"/>
                </a:solidFill>
                <a:latin typeface="Arial"/>
                <a:cs typeface="Arial"/>
              </a:rPr>
              <a:t>data</a:t>
            </a:r>
            <a:r>
              <a:rPr dirty="0" sz="500" spc="-7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dirty="0" sz="500" spc="45">
                <a:solidFill>
                  <a:srgbClr val="666666"/>
                </a:solidFill>
                <a:latin typeface="Arial"/>
                <a:cs typeface="Arial"/>
              </a:rPr>
              <a:t>ﬂow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94592" y="3627458"/>
            <a:ext cx="437515" cy="396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25"/>
              </a:spcBef>
            </a:pPr>
            <a:r>
              <a:rPr dirty="0" sz="800" spc="5" b="1">
                <a:latin typeface="Arial"/>
                <a:cs typeface="Arial"/>
              </a:rPr>
              <a:t>SES</a:t>
            </a:r>
            <a:endParaRPr sz="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5"/>
              </a:spcBef>
            </a:pPr>
            <a:r>
              <a:rPr dirty="0" sz="800" spc="10" b="1">
                <a:latin typeface="Arial"/>
                <a:cs typeface="Arial"/>
              </a:rPr>
              <a:t>Inboun</a:t>
            </a:r>
            <a:r>
              <a:rPr dirty="0" sz="800" spc="10" b="1">
                <a:latin typeface="Arial"/>
                <a:cs typeface="Arial"/>
              </a:rPr>
              <a:t>d  </a:t>
            </a:r>
            <a:r>
              <a:rPr dirty="0" sz="800" spc="10" b="1">
                <a:latin typeface="Arial"/>
                <a:cs typeface="Arial"/>
              </a:rPr>
              <a:t>Email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5505001" y="3372581"/>
            <a:ext cx="816610" cy="989965"/>
            <a:chOff x="5505001" y="3372581"/>
            <a:chExt cx="816610" cy="989965"/>
          </a:xfrm>
        </p:grpSpPr>
        <p:sp>
          <p:nvSpPr>
            <p:cNvPr id="43" name="object 43"/>
            <p:cNvSpPr/>
            <p:nvPr/>
          </p:nvSpPr>
          <p:spPr>
            <a:xfrm>
              <a:off x="6030241" y="3372581"/>
              <a:ext cx="291345" cy="29319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05001" y="4057254"/>
              <a:ext cx="291127" cy="30508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5433166" y="4352226"/>
            <a:ext cx="421640" cy="27432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38100" marR="5080" indent="-26034">
              <a:lnSpc>
                <a:spcPct val="100000"/>
              </a:lnSpc>
              <a:spcBef>
                <a:spcPts val="125"/>
              </a:spcBef>
            </a:pPr>
            <a:r>
              <a:rPr dirty="0" sz="800" spc="15" b="1">
                <a:latin typeface="Arial"/>
                <a:cs typeface="Arial"/>
              </a:rPr>
              <a:t>C</a:t>
            </a:r>
            <a:r>
              <a:rPr dirty="0" sz="800" spc="15" b="1">
                <a:latin typeface="Arial"/>
                <a:cs typeface="Arial"/>
              </a:rPr>
              <a:t>og</a:t>
            </a:r>
            <a:r>
              <a:rPr dirty="0" sz="800" spc="10" b="1">
                <a:latin typeface="Arial"/>
                <a:cs typeface="Arial"/>
              </a:rPr>
              <a:t>n</a:t>
            </a:r>
            <a:r>
              <a:rPr dirty="0" sz="800" spc="5" b="1">
                <a:latin typeface="Arial"/>
                <a:cs typeface="Arial"/>
              </a:rPr>
              <a:t>i</a:t>
            </a:r>
            <a:r>
              <a:rPr dirty="0" sz="800" spc="5" b="1">
                <a:latin typeface="Arial"/>
                <a:cs typeface="Arial"/>
              </a:rPr>
              <a:t>to  </a:t>
            </a:r>
            <a:r>
              <a:rPr dirty="0" sz="800" spc="10" b="1">
                <a:latin typeface="Arial"/>
                <a:cs typeface="Arial"/>
              </a:rPr>
              <a:t>Events</a:t>
            </a:r>
            <a:endParaRPr sz="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29044" y="3696934"/>
            <a:ext cx="474980" cy="301625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 indent="22225">
              <a:lnSpc>
                <a:spcPct val="101899"/>
              </a:lnSpc>
              <a:spcBef>
                <a:spcPts val="70"/>
              </a:spcBef>
            </a:pPr>
            <a:r>
              <a:rPr dirty="0" sz="900" spc="-10" b="1">
                <a:latin typeface="Arial"/>
                <a:cs typeface="Arial"/>
              </a:rPr>
              <a:t>Kinesis  </a:t>
            </a:r>
            <a:r>
              <a:rPr dirty="0" sz="900" spc="-10" b="1">
                <a:latin typeface="Arial"/>
                <a:cs typeface="Arial"/>
              </a:rPr>
              <a:t>St</a:t>
            </a:r>
            <a:r>
              <a:rPr dirty="0" sz="900" b="1">
                <a:latin typeface="Arial"/>
                <a:cs typeface="Arial"/>
              </a:rPr>
              <a:t>r</a:t>
            </a:r>
            <a:r>
              <a:rPr dirty="0" sz="900" spc="-10" b="1">
                <a:latin typeface="Arial"/>
                <a:cs typeface="Arial"/>
              </a:rPr>
              <a:t>ea</a:t>
            </a:r>
            <a:r>
              <a:rPr dirty="0" sz="900" spc="-5" b="1">
                <a:latin typeface="Arial"/>
                <a:cs typeface="Arial"/>
              </a:rPr>
              <a:t>ms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812705" y="3373277"/>
            <a:ext cx="2169160" cy="344805"/>
            <a:chOff x="4812705" y="3373277"/>
            <a:chExt cx="2169160" cy="344805"/>
          </a:xfrm>
        </p:grpSpPr>
        <p:sp>
          <p:nvSpPr>
            <p:cNvPr id="48" name="object 48"/>
            <p:cNvSpPr/>
            <p:nvPr/>
          </p:nvSpPr>
          <p:spPr>
            <a:xfrm>
              <a:off x="6700905" y="3373277"/>
              <a:ext cx="280734" cy="33633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12705" y="3587669"/>
              <a:ext cx="334010" cy="77470"/>
            </a:xfrm>
            <a:custGeom>
              <a:avLst/>
              <a:gdLst/>
              <a:ahLst/>
              <a:cxnLst/>
              <a:rect l="l" t="t" r="r" b="b"/>
              <a:pathLst>
                <a:path w="334010" h="77470">
                  <a:moveTo>
                    <a:pt x="167439" y="0"/>
                  </a:moveTo>
                  <a:lnTo>
                    <a:pt x="0" y="22439"/>
                  </a:lnTo>
                  <a:lnTo>
                    <a:pt x="167439" y="76885"/>
                  </a:lnTo>
                  <a:lnTo>
                    <a:pt x="334014" y="22439"/>
                  </a:lnTo>
                  <a:lnTo>
                    <a:pt x="167439" y="0"/>
                  </a:lnTo>
                  <a:close/>
                </a:path>
              </a:pathLst>
            </a:custGeom>
            <a:solidFill>
              <a:srgbClr val="B1CD8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930320" y="3373277"/>
              <a:ext cx="133350" cy="257810"/>
            </a:xfrm>
            <a:custGeom>
              <a:avLst/>
              <a:gdLst/>
              <a:ahLst/>
              <a:cxnLst/>
              <a:rect l="l" t="t" r="r" b="b"/>
              <a:pathLst>
                <a:path w="133350" h="257810">
                  <a:moveTo>
                    <a:pt x="0" y="0"/>
                  </a:moveTo>
                  <a:lnTo>
                    <a:pt x="0" y="257792"/>
                  </a:lnTo>
                  <a:lnTo>
                    <a:pt x="132998" y="229525"/>
                  </a:lnTo>
                  <a:lnTo>
                    <a:pt x="132998" y="472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89F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874440" y="3429636"/>
              <a:ext cx="105704" cy="215262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890897" y="3373277"/>
              <a:ext cx="40005" cy="257810"/>
            </a:xfrm>
            <a:custGeom>
              <a:avLst/>
              <a:gdLst/>
              <a:ahLst/>
              <a:cxnLst/>
              <a:rect l="l" t="t" r="r" b="b"/>
              <a:pathLst>
                <a:path w="40004" h="257810">
                  <a:moveTo>
                    <a:pt x="39423" y="0"/>
                  </a:moveTo>
                  <a:lnTo>
                    <a:pt x="0" y="17655"/>
                  </a:lnTo>
                  <a:lnTo>
                    <a:pt x="0" y="247181"/>
                  </a:lnTo>
                  <a:lnTo>
                    <a:pt x="39423" y="257792"/>
                  </a:lnTo>
                  <a:lnTo>
                    <a:pt x="39423" y="0"/>
                  </a:lnTo>
                  <a:close/>
                </a:path>
              </a:pathLst>
            </a:custGeom>
            <a:solidFill>
              <a:srgbClr val="435E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12705" y="3429636"/>
              <a:ext cx="334014" cy="2879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4655737" y="3686575"/>
            <a:ext cx="1110615" cy="39624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just" marL="92075" marR="5080" indent="-80010">
              <a:lnSpc>
                <a:spcPct val="100000"/>
              </a:lnSpc>
              <a:spcBef>
                <a:spcPts val="125"/>
              </a:spcBef>
            </a:pPr>
            <a:r>
              <a:rPr dirty="0" sz="800" spc="10" b="1">
                <a:latin typeface="Arial"/>
                <a:cs typeface="Arial"/>
              </a:rPr>
              <a:t>CloudWatch </a:t>
            </a:r>
            <a:r>
              <a:rPr dirty="0" baseline="3472" sz="1200" spc="7" b="1">
                <a:latin typeface="Arial"/>
                <a:cs typeface="Arial"/>
              </a:rPr>
              <a:t>Conﬁg  </a:t>
            </a:r>
            <a:r>
              <a:rPr dirty="0" sz="800" spc="10" b="1">
                <a:latin typeface="Arial"/>
                <a:cs typeface="Arial"/>
              </a:rPr>
              <a:t>Events </a:t>
            </a:r>
            <a:r>
              <a:rPr dirty="0" sz="800" spc="20" b="1">
                <a:latin typeface="Arial"/>
                <a:cs typeface="Arial"/>
              </a:rPr>
              <a:t>&amp; </a:t>
            </a:r>
            <a:r>
              <a:rPr dirty="0" baseline="3472" sz="1200" spc="15" b="1">
                <a:latin typeface="Arial"/>
                <a:cs typeface="Arial"/>
              </a:rPr>
              <a:t>Rules  </a:t>
            </a:r>
            <a:r>
              <a:rPr dirty="0" sz="800" spc="10" b="1">
                <a:latin typeface="Arial"/>
                <a:cs typeface="Arial"/>
              </a:rPr>
              <a:t>Alarms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1080435" y="1447800"/>
            <a:ext cx="5320665" cy="2685415"/>
            <a:chOff x="1080435" y="1447800"/>
            <a:chExt cx="5320665" cy="2685415"/>
          </a:xfrm>
        </p:grpSpPr>
        <p:sp>
          <p:nvSpPr>
            <p:cNvPr id="56" name="object 56"/>
            <p:cNvSpPr/>
            <p:nvPr/>
          </p:nvSpPr>
          <p:spPr>
            <a:xfrm>
              <a:off x="5461677" y="3381887"/>
              <a:ext cx="256468" cy="308063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785423" y="2350630"/>
              <a:ext cx="113664" cy="299720"/>
            </a:xfrm>
            <a:custGeom>
              <a:avLst/>
              <a:gdLst/>
              <a:ahLst/>
              <a:cxnLst/>
              <a:rect l="l" t="t" r="r" b="b"/>
              <a:pathLst>
                <a:path w="113664" h="299719">
                  <a:moveTo>
                    <a:pt x="38646" y="37071"/>
                  </a:moveTo>
                  <a:lnTo>
                    <a:pt x="0" y="27813"/>
                  </a:lnTo>
                  <a:lnTo>
                    <a:pt x="0" y="272783"/>
                  </a:lnTo>
                  <a:lnTo>
                    <a:pt x="38646" y="263512"/>
                  </a:lnTo>
                  <a:lnTo>
                    <a:pt x="38646" y="37071"/>
                  </a:lnTo>
                  <a:close/>
                </a:path>
                <a:path w="113664" h="299719">
                  <a:moveTo>
                    <a:pt x="113322" y="19862"/>
                  </a:moveTo>
                  <a:lnTo>
                    <a:pt x="53060" y="0"/>
                  </a:lnTo>
                  <a:lnTo>
                    <a:pt x="53060" y="299275"/>
                  </a:lnTo>
                  <a:lnTo>
                    <a:pt x="113322" y="280073"/>
                  </a:lnTo>
                  <a:lnTo>
                    <a:pt x="113322" y="19862"/>
                  </a:lnTo>
                  <a:close/>
                </a:path>
              </a:pathLst>
            </a:custGeom>
            <a:solidFill>
              <a:srgbClr val="F373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942636" y="2392339"/>
              <a:ext cx="119213" cy="21717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922328" y="2308245"/>
              <a:ext cx="47625" cy="384810"/>
            </a:xfrm>
            <a:custGeom>
              <a:avLst/>
              <a:gdLst/>
              <a:ahLst/>
              <a:cxnLst/>
              <a:rect l="l" t="t" r="r" b="b"/>
              <a:pathLst>
                <a:path w="47625" h="384810">
                  <a:moveTo>
                    <a:pt x="0" y="0"/>
                  </a:moveTo>
                  <a:lnTo>
                    <a:pt x="0" y="384688"/>
                  </a:lnTo>
                  <a:lnTo>
                    <a:pt x="47162" y="360850"/>
                  </a:lnTo>
                  <a:lnTo>
                    <a:pt x="47161" y="23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3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922328" y="2308245"/>
              <a:ext cx="157858" cy="38468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4765116" y="2308250"/>
              <a:ext cx="295275" cy="384810"/>
            </a:xfrm>
            <a:custGeom>
              <a:avLst/>
              <a:gdLst/>
              <a:ahLst/>
              <a:cxnLst/>
              <a:rect l="l" t="t" r="r" b="b"/>
              <a:pathLst>
                <a:path w="295275" h="384810">
                  <a:moveTo>
                    <a:pt x="20307" y="69532"/>
                  </a:moveTo>
                  <a:lnTo>
                    <a:pt x="0" y="80111"/>
                  </a:lnTo>
                  <a:lnTo>
                    <a:pt x="0" y="305231"/>
                  </a:lnTo>
                  <a:lnTo>
                    <a:pt x="20307" y="315163"/>
                  </a:lnTo>
                  <a:lnTo>
                    <a:pt x="20307" y="69532"/>
                  </a:lnTo>
                  <a:close/>
                </a:path>
                <a:path w="295275" h="384810">
                  <a:moveTo>
                    <a:pt x="73367" y="42379"/>
                  </a:moveTo>
                  <a:lnTo>
                    <a:pt x="43891" y="57607"/>
                  </a:lnTo>
                  <a:lnTo>
                    <a:pt x="43891" y="327748"/>
                  </a:lnTo>
                  <a:lnTo>
                    <a:pt x="73367" y="342315"/>
                  </a:lnTo>
                  <a:lnTo>
                    <a:pt x="73367" y="42379"/>
                  </a:lnTo>
                  <a:close/>
                </a:path>
                <a:path w="295275" h="384810">
                  <a:moveTo>
                    <a:pt x="157200" y="0"/>
                  </a:moveTo>
                  <a:lnTo>
                    <a:pt x="110045" y="23837"/>
                  </a:lnTo>
                  <a:lnTo>
                    <a:pt x="110045" y="360857"/>
                  </a:lnTo>
                  <a:lnTo>
                    <a:pt x="157200" y="384695"/>
                  </a:lnTo>
                  <a:lnTo>
                    <a:pt x="157200" y="0"/>
                  </a:lnTo>
                  <a:close/>
                </a:path>
                <a:path w="295275" h="384810">
                  <a:moveTo>
                    <a:pt x="294767" y="119176"/>
                  </a:moveTo>
                  <a:lnTo>
                    <a:pt x="271183" y="122491"/>
                  </a:lnTo>
                  <a:lnTo>
                    <a:pt x="271183" y="262864"/>
                  </a:lnTo>
                  <a:lnTo>
                    <a:pt x="294767" y="266166"/>
                  </a:lnTo>
                  <a:lnTo>
                    <a:pt x="294767" y="119176"/>
                  </a:lnTo>
                  <a:close/>
                </a:path>
              </a:pathLst>
            </a:custGeom>
            <a:solidFill>
              <a:srgbClr val="97441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998307" y="2439344"/>
              <a:ext cx="50800" cy="123189"/>
            </a:xfrm>
            <a:custGeom>
              <a:avLst/>
              <a:gdLst/>
              <a:ahLst/>
              <a:cxnLst/>
              <a:rect l="l" t="t" r="r" b="b"/>
              <a:pathLst>
                <a:path w="50800" h="123189">
                  <a:moveTo>
                    <a:pt x="0" y="0"/>
                  </a:moveTo>
                  <a:lnTo>
                    <a:pt x="0" y="123150"/>
                  </a:lnTo>
                  <a:lnTo>
                    <a:pt x="50443" y="615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732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713381" y="2739276"/>
              <a:ext cx="423139" cy="8408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2170176" y="1978151"/>
              <a:ext cx="4231005" cy="626745"/>
            </a:xfrm>
            <a:custGeom>
              <a:avLst/>
              <a:gdLst/>
              <a:ahLst/>
              <a:cxnLst/>
              <a:rect l="l" t="t" r="r" b="b"/>
              <a:pathLst>
                <a:path w="4231005" h="626744">
                  <a:moveTo>
                    <a:pt x="1485900" y="512064"/>
                  </a:moveTo>
                  <a:lnTo>
                    <a:pt x="1283081" y="397764"/>
                  </a:lnTo>
                  <a:lnTo>
                    <a:pt x="1283081" y="454914"/>
                  </a:lnTo>
                  <a:lnTo>
                    <a:pt x="0" y="454914"/>
                  </a:lnTo>
                  <a:lnTo>
                    <a:pt x="0" y="569214"/>
                  </a:lnTo>
                  <a:lnTo>
                    <a:pt x="1283081" y="569214"/>
                  </a:lnTo>
                  <a:lnTo>
                    <a:pt x="1283081" y="626364"/>
                  </a:lnTo>
                  <a:lnTo>
                    <a:pt x="1485900" y="512064"/>
                  </a:lnTo>
                  <a:close/>
                </a:path>
                <a:path w="4231005" h="626744">
                  <a:moveTo>
                    <a:pt x="2552700" y="499872"/>
                  </a:moveTo>
                  <a:lnTo>
                    <a:pt x="2341753" y="381000"/>
                  </a:lnTo>
                  <a:lnTo>
                    <a:pt x="2341753" y="440436"/>
                  </a:lnTo>
                  <a:lnTo>
                    <a:pt x="1790700" y="440436"/>
                  </a:lnTo>
                  <a:lnTo>
                    <a:pt x="1790700" y="559308"/>
                  </a:lnTo>
                  <a:lnTo>
                    <a:pt x="2341753" y="559308"/>
                  </a:lnTo>
                  <a:lnTo>
                    <a:pt x="2341753" y="618744"/>
                  </a:lnTo>
                  <a:lnTo>
                    <a:pt x="2552700" y="499872"/>
                  </a:lnTo>
                  <a:close/>
                </a:path>
                <a:path w="4231005" h="626744">
                  <a:moveTo>
                    <a:pt x="4177284" y="118872"/>
                  </a:moveTo>
                  <a:lnTo>
                    <a:pt x="3966337" y="0"/>
                  </a:lnTo>
                  <a:lnTo>
                    <a:pt x="3966337" y="59436"/>
                  </a:lnTo>
                  <a:lnTo>
                    <a:pt x="0" y="59436"/>
                  </a:lnTo>
                  <a:lnTo>
                    <a:pt x="0" y="178308"/>
                  </a:lnTo>
                  <a:lnTo>
                    <a:pt x="3966337" y="178308"/>
                  </a:lnTo>
                  <a:lnTo>
                    <a:pt x="3966337" y="237744"/>
                  </a:lnTo>
                  <a:lnTo>
                    <a:pt x="4177284" y="118872"/>
                  </a:lnTo>
                  <a:close/>
                </a:path>
                <a:path w="4231005" h="626744">
                  <a:moveTo>
                    <a:pt x="4230624" y="492252"/>
                  </a:moveTo>
                  <a:lnTo>
                    <a:pt x="4019677" y="373380"/>
                  </a:lnTo>
                  <a:lnTo>
                    <a:pt x="4019677" y="432816"/>
                  </a:lnTo>
                  <a:lnTo>
                    <a:pt x="2947416" y="432816"/>
                  </a:lnTo>
                  <a:lnTo>
                    <a:pt x="2947416" y="551688"/>
                  </a:lnTo>
                  <a:lnTo>
                    <a:pt x="4019677" y="551688"/>
                  </a:lnTo>
                  <a:lnTo>
                    <a:pt x="4019677" y="611124"/>
                  </a:lnTo>
                  <a:lnTo>
                    <a:pt x="4230624" y="492252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084640" y="1967303"/>
              <a:ext cx="880110" cy="243840"/>
            </a:xfrm>
            <a:custGeom>
              <a:avLst/>
              <a:gdLst/>
              <a:ahLst/>
              <a:cxnLst/>
              <a:rect l="l" t="t" r="r" b="b"/>
              <a:pathLst>
                <a:path w="880110" h="243839">
                  <a:moveTo>
                    <a:pt x="0" y="0"/>
                  </a:moveTo>
                  <a:lnTo>
                    <a:pt x="879922" y="0"/>
                  </a:lnTo>
                  <a:lnTo>
                    <a:pt x="879923" y="243721"/>
                  </a:lnTo>
                  <a:lnTo>
                    <a:pt x="0" y="243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084640" y="1967303"/>
              <a:ext cx="880110" cy="243840"/>
            </a:xfrm>
            <a:custGeom>
              <a:avLst/>
              <a:gdLst/>
              <a:ahLst/>
              <a:cxnLst/>
              <a:rect l="l" t="t" r="r" b="b"/>
              <a:pathLst>
                <a:path w="880110" h="243839">
                  <a:moveTo>
                    <a:pt x="0" y="0"/>
                  </a:moveTo>
                  <a:lnTo>
                    <a:pt x="879922" y="0"/>
                  </a:lnTo>
                  <a:lnTo>
                    <a:pt x="879923" y="243721"/>
                  </a:lnTo>
                  <a:lnTo>
                    <a:pt x="0" y="243721"/>
                  </a:lnTo>
                  <a:lnTo>
                    <a:pt x="0" y="0"/>
                  </a:lnTo>
                  <a:close/>
                </a:path>
                <a:path w="880110" h="24383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8447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139475" y="2022254"/>
              <a:ext cx="268297" cy="7821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437144" y="2024837"/>
              <a:ext cx="165154" cy="7369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641467" y="2024192"/>
              <a:ext cx="266345" cy="7628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540508" y="2355041"/>
              <a:ext cx="2207133" cy="177794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797551" y="2930652"/>
              <a:ext cx="239395" cy="410209"/>
            </a:xfrm>
            <a:custGeom>
              <a:avLst/>
              <a:gdLst/>
              <a:ahLst/>
              <a:cxnLst/>
              <a:rect l="l" t="t" r="r" b="b"/>
              <a:pathLst>
                <a:path w="239395" h="410210">
                  <a:moveTo>
                    <a:pt x="119634" y="0"/>
                  </a:moveTo>
                  <a:lnTo>
                    <a:pt x="0" y="212344"/>
                  </a:lnTo>
                  <a:lnTo>
                    <a:pt x="59817" y="212344"/>
                  </a:lnTo>
                  <a:lnTo>
                    <a:pt x="59817" y="409956"/>
                  </a:lnTo>
                  <a:lnTo>
                    <a:pt x="179450" y="409956"/>
                  </a:lnTo>
                  <a:lnTo>
                    <a:pt x="179450" y="212344"/>
                  </a:lnTo>
                  <a:lnTo>
                    <a:pt x="239268" y="212344"/>
                  </a:lnTo>
                  <a:lnTo>
                    <a:pt x="119634" y="0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062984" y="1447800"/>
              <a:ext cx="443484" cy="46786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197608" y="1554479"/>
              <a:ext cx="4186554" cy="239395"/>
            </a:xfrm>
            <a:custGeom>
              <a:avLst/>
              <a:gdLst/>
              <a:ahLst/>
              <a:cxnLst/>
              <a:rect l="l" t="t" r="r" b="b"/>
              <a:pathLst>
                <a:path w="4186554" h="239394">
                  <a:moveTo>
                    <a:pt x="1517904" y="120396"/>
                  </a:moveTo>
                  <a:lnTo>
                    <a:pt x="1306957" y="1524"/>
                  </a:lnTo>
                  <a:lnTo>
                    <a:pt x="1306957" y="60960"/>
                  </a:lnTo>
                  <a:lnTo>
                    <a:pt x="0" y="60960"/>
                  </a:lnTo>
                  <a:lnTo>
                    <a:pt x="0" y="179832"/>
                  </a:lnTo>
                  <a:lnTo>
                    <a:pt x="1306957" y="179832"/>
                  </a:lnTo>
                  <a:lnTo>
                    <a:pt x="1306957" y="239268"/>
                  </a:lnTo>
                  <a:lnTo>
                    <a:pt x="1517904" y="120396"/>
                  </a:lnTo>
                  <a:close/>
                </a:path>
                <a:path w="4186554" h="239394">
                  <a:moveTo>
                    <a:pt x="4186428" y="118872"/>
                  </a:moveTo>
                  <a:lnTo>
                    <a:pt x="3975481" y="0"/>
                  </a:lnTo>
                  <a:lnTo>
                    <a:pt x="3975481" y="59436"/>
                  </a:lnTo>
                  <a:lnTo>
                    <a:pt x="2667000" y="59436"/>
                  </a:lnTo>
                  <a:lnTo>
                    <a:pt x="2667000" y="178308"/>
                  </a:lnTo>
                  <a:lnTo>
                    <a:pt x="3975481" y="178308"/>
                  </a:lnTo>
                  <a:lnTo>
                    <a:pt x="3975481" y="237744"/>
                  </a:lnTo>
                  <a:lnTo>
                    <a:pt x="4186428" y="118872"/>
                  </a:lnTo>
                  <a:close/>
                </a:path>
              </a:pathLst>
            </a:custGeom>
            <a:solidFill>
              <a:srgbClr val="A7A8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3966717" y="1012393"/>
            <a:ext cx="701040" cy="27051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800" spc="-25" b="1">
                <a:solidFill>
                  <a:srgbClr val="222222"/>
                </a:solidFill>
                <a:latin typeface="Trebuchet MS"/>
                <a:cs typeface="Trebuchet MS"/>
              </a:rPr>
              <a:t>Amazon</a:t>
            </a:r>
            <a:r>
              <a:rPr dirty="0" sz="800" spc="-185" b="1">
                <a:solidFill>
                  <a:srgbClr val="222222"/>
                </a:solidFill>
                <a:latin typeface="Trebuchet MS"/>
                <a:cs typeface="Trebuchet MS"/>
              </a:rPr>
              <a:t> </a:t>
            </a:r>
            <a:r>
              <a:rPr dirty="0" sz="800" spc="-35" b="1">
                <a:solidFill>
                  <a:srgbClr val="222222"/>
                </a:solidFill>
                <a:latin typeface="Trebuchet MS"/>
                <a:cs typeface="Trebuchet MS"/>
              </a:rPr>
              <a:t>Kinesis</a:t>
            </a:r>
            <a:endParaRPr sz="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800" spc="-50" b="1">
                <a:solidFill>
                  <a:srgbClr val="222222"/>
                </a:solidFill>
                <a:latin typeface="Trebuchet MS"/>
                <a:cs typeface="Trebuchet MS"/>
              </a:rPr>
              <a:t>Firehose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1062227" y="1559052"/>
            <a:ext cx="885825" cy="303530"/>
          </a:xfrm>
          <a:prstGeom prst="rect">
            <a:avLst/>
          </a:prstGeom>
          <a:solidFill>
            <a:srgbClr val="F1F1F1"/>
          </a:solidFill>
          <a:ln w="9144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246379">
              <a:lnSpc>
                <a:spcPts val="1135"/>
              </a:lnSpc>
            </a:pPr>
            <a:r>
              <a:rPr dirty="0" sz="1000" spc="5">
                <a:solidFill>
                  <a:srgbClr val="222222"/>
                </a:solidFill>
                <a:latin typeface="Trebuchet MS"/>
                <a:cs typeface="Trebuchet MS"/>
              </a:rPr>
              <a:t>Kinesis</a:t>
            </a:r>
            <a:endParaRPr sz="1000">
              <a:latin typeface="Trebuchet MS"/>
              <a:cs typeface="Trebuchet MS"/>
            </a:endParaRPr>
          </a:p>
          <a:p>
            <a:pPr marL="270510">
              <a:lnSpc>
                <a:spcPct val="100000"/>
              </a:lnSpc>
            </a:pPr>
            <a:r>
              <a:rPr dirty="0" sz="1000" spc="25">
                <a:solidFill>
                  <a:srgbClr val="222222"/>
                </a:solidFill>
                <a:latin typeface="Trebuchet MS"/>
                <a:cs typeface="Trebuchet MS"/>
              </a:rPr>
              <a:t>Agent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43050" y="4754067"/>
            <a:ext cx="6588759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https://d0.awsstatic.com/whitepapers/whitepaper-use-amazon-elasticsearch-to-log-and-monitor-almost-everything.pdf</a:t>
            </a:r>
            <a:endParaRPr sz="10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427470" y="2813684"/>
            <a:ext cx="1148080" cy="4826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25" b="1">
                <a:solidFill>
                  <a:srgbClr val="00AFEF"/>
                </a:solidFill>
                <a:latin typeface="Trebuchet MS"/>
                <a:cs typeface="Trebuchet MS"/>
              </a:rPr>
              <a:t>Highly </a:t>
            </a:r>
            <a:r>
              <a:rPr dirty="0" sz="1000" spc="5" b="1">
                <a:solidFill>
                  <a:srgbClr val="00AFEF"/>
                </a:solidFill>
                <a:latin typeface="Trebuchet MS"/>
                <a:cs typeface="Trebuchet MS"/>
              </a:rPr>
              <a:t>available  deployment</a:t>
            </a:r>
            <a:r>
              <a:rPr dirty="0" sz="1000" spc="-50" b="1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000" spc="-5" b="1">
                <a:solidFill>
                  <a:srgbClr val="00AFEF"/>
                </a:solidFill>
                <a:latin typeface="Trebuchet MS"/>
                <a:cs typeface="Trebuchet MS"/>
              </a:rPr>
              <a:t>across  </a:t>
            </a:r>
            <a:r>
              <a:rPr dirty="0" sz="1000" spc="10" b="1">
                <a:solidFill>
                  <a:srgbClr val="00AFEF"/>
                </a:solidFill>
                <a:latin typeface="Trebuchet MS"/>
                <a:cs typeface="Trebuchet MS"/>
              </a:rPr>
              <a:t>two</a:t>
            </a:r>
            <a:r>
              <a:rPr dirty="0" sz="1000" spc="-30" b="1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1000" spc="25" b="1">
                <a:solidFill>
                  <a:srgbClr val="00AFEF"/>
                </a:solidFill>
                <a:latin typeface="Trebuchet MS"/>
                <a:cs typeface="Trebuchet MS"/>
              </a:rPr>
              <a:t>AZs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63944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35660" algn="l"/>
                <a:tab pos="1437640" algn="l"/>
                <a:tab pos="2969895" algn="l"/>
                <a:tab pos="3701415" algn="l"/>
                <a:tab pos="5261610" algn="l"/>
              </a:tabLst>
            </a:pPr>
            <a:r>
              <a:rPr dirty="0" sz="2800" spc="450"/>
              <a:t>N</a:t>
            </a:r>
            <a:r>
              <a:rPr dirty="0" sz="2800" spc="375"/>
              <a:t>o</a:t>
            </a:r>
            <a:r>
              <a:rPr dirty="0" sz="2800" spc="-100"/>
              <a:t>t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160"/>
              <a:t>l</a:t>
            </a:r>
            <a:r>
              <a:rPr dirty="0" sz="2800" spc="-130"/>
              <a:t>l</a:t>
            </a:r>
            <a:r>
              <a:rPr dirty="0" sz="2800"/>
              <a:t>	</a:t>
            </a:r>
            <a:r>
              <a:rPr dirty="0" sz="2800" spc="405"/>
              <a:t>m</a:t>
            </a:r>
            <a:r>
              <a:rPr dirty="0" sz="2800" spc="220"/>
              <a:t>e</a:t>
            </a:r>
            <a:r>
              <a:rPr dirty="0" sz="2800" spc="190"/>
              <a:t>t</a:t>
            </a:r>
            <a:r>
              <a:rPr dirty="0" sz="2800" spc="165"/>
              <a:t>r</a:t>
            </a:r>
            <a:r>
              <a:rPr dirty="0" sz="2800" spc="105"/>
              <a:t>i</a:t>
            </a:r>
            <a:r>
              <a:rPr dirty="0" sz="2800" spc="165"/>
              <a:t>c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235"/>
              <a:t>a</a:t>
            </a:r>
            <a:r>
              <a:rPr dirty="0" sz="2800" spc="165"/>
              <a:t>r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165"/>
              <a:t>c</a:t>
            </a:r>
            <a:r>
              <a:rPr dirty="0" sz="2800" spc="165"/>
              <a:t>r</a:t>
            </a:r>
            <a:r>
              <a:rPr dirty="0" sz="2800" spc="220"/>
              <a:t>e</a:t>
            </a:r>
            <a:r>
              <a:rPr dirty="0" sz="2800" spc="235"/>
              <a:t>a</a:t>
            </a:r>
            <a:r>
              <a:rPr dirty="0" sz="2800" spc="190"/>
              <a:t>t</a:t>
            </a:r>
            <a:r>
              <a:rPr dirty="0" sz="2800" spc="220"/>
              <a:t>e</a:t>
            </a:r>
            <a:r>
              <a:rPr dirty="0" sz="2800" spc="35"/>
              <a:t>d</a:t>
            </a:r>
            <a:r>
              <a:rPr dirty="0" sz="2800"/>
              <a:t>	</a:t>
            </a:r>
            <a:r>
              <a:rPr dirty="0" sz="2800" spc="220"/>
              <a:t>e</a:t>
            </a:r>
            <a:r>
              <a:rPr dirty="0" sz="2800" spc="330"/>
              <a:t>q</a:t>
            </a:r>
            <a:r>
              <a:rPr dirty="0" sz="2800" spc="310"/>
              <a:t>u</a:t>
            </a:r>
            <a:r>
              <a:rPr dirty="0" sz="2800" spc="235"/>
              <a:t>a</a:t>
            </a:r>
            <a:r>
              <a:rPr dirty="0" sz="2800" spc="160"/>
              <a:t>l</a:t>
            </a:r>
            <a:r>
              <a:rPr dirty="0" sz="2800" spc="-409"/>
              <a:t>!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1021460"/>
            <a:ext cx="8130540" cy="31997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High-Level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Metric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400" spc="35">
                <a:solidFill>
                  <a:srgbClr val="00AFEF"/>
                </a:solidFill>
                <a:latin typeface="Trebuchet MS"/>
                <a:cs typeface="Trebuchet MS"/>
              </a:rPr>
              <a:t>high </a:t>
            </a:r>
            <a:r>
              <a:rPr dirty="0" sz="2400" spc="-10">
                <a:solidFill>
                  <a:srgbClr val="00AFEF"/>
                </a:solidFill>
                <a:latin typeface="Trebuchet MS"/>
                <a:cs typeface="Trebuchet MS"/>
              </a:rPr>
              <a:t>importance, </a:t>
            </a:r>
            <a:r>
              <a:rPr dirty="0" sz="2400" spc="45">
                <a:solidFill>
                  <a:srgbClr val="00AFEF"/>
                </a:solidFill>
                <a:latin typeface="Trebuchet MS"/>
                <a:cs typeface="Trebuchet MS"/>
              </a:rPr>
              <a:t>low</a:t>
            </a:r>
            <a:r>
              <a:rPr dirty="0" sz="2400" spc="-535">
                <a:solidFill>
                  <a:srgbClr val="00AFE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00AFEF"/>
                </a:solidFill>
                <a:latin typeface="Trebuchet MS"/>
                <a:cs typeface="Trebuchet MS"/>
              </a:rPr>
              <a:t>volume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endParaRPr sz="24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spcBef>
                <a:spcPts val="25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experience</a:t>
            </a:r>
            <a:endParaRPr sz="20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User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count</a:t>
            </a:r>
            <a:endParaRPr sz="20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Transaction</a:t>
            </a:r>
            <a:r>
              <a:rPr dirty="0" sz="2000" spc="-1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count</a:t>
            </a:r>
            <a:endParaRPr sz="20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2000" spc="-1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status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Char char="•"/>
            </a:pPr>
            <a:endParaRPr sz="2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Low-Level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Metric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30">
                <a:solidFill>
                  <a:srgbClr val="FFFFFF"/>
                </a:solidFill>
                <a:latin typeface="Trebuchet MS"/>
                <a:cs typeface="Trebuchet MS"/>
              </a:rPr>
              <a:t>(</a:t>
            </a:r>
            <a:r>
              <a:rPr dirty="0" sz="2400" spc="-30">
                <a:solidFill>
                  <a:srgbClr val="FFC000"/>
                </a:solidFill>
                <a:latin typeface="Trebuchet MS"/>
                <a:cs typeface="Trebuchet MS"/>
              </a:rPr>
              <a:t>relatively</a:t>
            </a:r>
            <a:r>
              <a:rPr dirty="0" sz="2400" spc="-6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2400" spc="45">
                <a:solidFill>
                  <a:srgbClr val="FFC000"/>
                </a:solidFill>
                <a:latin typeface="Trebuchet MS"/>
                <a:cs typeface="Trebuchet MS"/>
              </a:rPr>
              <a:t>low</a:t>
            </a:r>
            <a:r>
              <a:rPr dirty="0" sz="2400" spc="-9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2400" spc="-10">
                <a:solidFill>
                  <a:srgbClr val="FFC000"/>
                </a:solidFill>
                <a:latin typeface="Trebuchet MS"/>
                <a:cs typeface="Trebuchet MS"/>
              </a:rPr>
              <a:t>importance,</a:t>
            </a:r>
            <a:r>
              <a:rPr dirty="0" sz="2400" spc="-90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2400" spc="75">
                <a:solidFill>
                  <a:srgbClr val="FFC000"/>
                </a:solidFill>
                <a:latin typeface="Trebuchet MS"/>
                <a:cs typeface="Trebuchet MS"/>
              </a:rPr>
              <a:t>high</a:t>
            </a:r>
            <a:r>
              <a:rPr dirty="0" sz="2400" spc="-105">
                <a:solidFill>
                  <a:srgbClr val="FFC000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C000"/>
                </a:solidFill>
                <a:latin typeface="Trebuchet MS"/>
                <a:cs typeface="Trebuchet MS"/>
              </a:rPr>
              <a:t>volume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):</a:t>
            </a:r>
            <a:endParaRPr sz="24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spcBef>
                <a:spcPts val="30"/>
              </a:spcBef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HTTP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request</a:t>
            </a:r>
            <a:r>
              <a:rPr dirty="0" sz="2000" spc="-2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count</a:t>
            </a:r>
            <a:endParaRPr sz="20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Read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vs.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write</a:t>
            </a:r>
            <a:r>
              <a:rPr dirty="0" sz="2000" spc="-20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throughout</a:t>
            </a:r>
            <a:endParaRPr sz="2000">
              <a:latin typeface="Trebuchet MS"/>
              <a:cs typeface="Trebuchet MS"/>
            </a:endParaRPr>
          </a:p>
          <a:p>
            <a:pPr marL="1099185" indent="-343535">
              <a:lnSpc>
                <a:spcPct val="100000"/>
              </a:lnSpc>
              <a:buFont typeface="Arial"/>
              <a:buChar char="•"/>
              <a:tabLst>
                <a:tab pos="1099185" algn="l"/>
                <a:tab pos="109982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Cache hit 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vs.</a:t>
            </a:r>
            <a:r>
              <a:rPr dirty="0" sz="2000" spc="-2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0">
                <a:solidFill>
                  <a:srgbClr val="FFFFFF"/>
                </a:solidFill>
                <a:latin typeface="Trebuchet MS"/>
                <a:cs typeface="Trebuchet MS"/>
              </a:rPr>
              <a:t>miss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579120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204085" algn="l"/>
                <a:tab pos="3715385" algn="l"/>
              </a:tabLst>
            </a:pPr>
            <a:r>
              <a:rPr dirty="0" sz="2800" spc="280"/>
              <a:t>High-</a:t>
            </a:r>
            <a:r>
              <a:rPr dirty="0" sz="2800" spc="-550"/>
              <a:t> </a:t>
            </a:r>
            <a:r>
              <a:rPr dirty="0" sz="2800" spc="175"/>
              <a:t>Level	</a:t>
            </a:r>
            <a:r>
              <a:rPr dirty="0" sz="2800" spc="215"/>
              <a:t>Metrics	</a:t>
            </a:r>
            <a:r>
              <a:rPr dirty="0" sz="2800" spc="260"/>
              <a:t>monitoring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597217" y="1135189"/>
            <a:ext cx="8353425" cy="3228340"/>
            <a:chOff x="597217" y="1135189"/>
            <a:chExt cx="8353425" cy="3228340"/>
          </a:xfrm>
        </p:grpSpPr>
        <p:sp>
          <p:nvSpPr>
            <p:cNvPr id="4" name="object 4"/>
            <p:cNvSpPr/>
            <p:nvPr/>
          </p:nvSpPr>
          <p:spPr>
            <a:xfrm>
              <a:off x="601980" y="1139952"/>
              <a:ext cx="8343900" cy="3218815"/>
            </a:xfrm>
            <a:custGeom>
              <a:avLst/>
              <a:gdLst/>
              <a:ahLst/>
              <a:cxnLst/>
              <a:rect l="l" t="t" r="r" b="b"/>
              <a:pathLst>
                <a:path w="8343900" h="3218815">
                  <a:moveTo>
                    <a:pt x="0" y="526034"/>
                  </a:moveTo>
                  <a:lnTo>
                    <a:pt x="2149" y="478145"/>
                  </a:lnTo>
                  <a:lnTo>
                    <a:pt x="8475" y="431464"/>
                  </a:lnTo>
                  <a:lnTo>
                    <a:pt x="18791" y="386174"/>
                  </a:lnTo>
                  <a:lnTo>
                    <a:pt x="32911" y="342461"/>
                  </a:lnTo>
                  <a:lnTo>
                    <a:pt x="50649" y="300511"/>
                  </a:lnTo>
                  <a:lnTo>
                    <a:pt x="71821" y="260509"/>
                  </a:lnTo>
                  <a:lnTo>
                    <a:pt x="96240" y="222642"/>
                  </a:lnTo>
                  <a:lnTo>
                    <a:pt x="123720" y="187094"/>
                  </a:lnTo>
                  <a:lnTo>
                    <a:pt x="154076" y="154051"/>
                  </a:lnTo>
                  <a:lnTo>
                    <a:pt x="187122" y="123698"/>
                  </a:lnTo>
                  <a:lnTo>
                    <a:pt x="222672" y="96221"/>
                  </a:lnTo>
                  <a:lnTo>
                    <a:pt x="260541" y="71806"/>
                  </a:lnTo>
                  <a:lnTo>
                    <a:pt x="300543" y="50638"/>
                  </a:lnTo>
                  <a:lnTo>
                    <a:pt x="342492" y="32903"/>
                  </a:lnTo>
                  <a:lnTo>
                    <a:pt x="386203" y="18786"/>
                  </a:lnTo>
                  <a:lnTo>
                    <a:pt x="431489" y="8473"/>
                  </a:lnTo>
                  <a:lnTo>
                    <a:pt x="478166" y="2149"/>
                  </a:lnTo>
                  <a:lnTo>
                    <a:pt x="526046" y="0"/>
                  </a:lnTo>
                  <a:lnTo>
                    <a:pt x="2630170" y="0"/>
                  </a:lnTo>
                  <a:lnTo>
                    <a:pt x="2678058" y="2149"/>
                  </a:lnTo>
                  <a:lnTo>
                    <a:pt x="2724739" y="8473"/>
                  </a:lnTo>
                  <a:lnTo>
                    <a:pt x="2770029" y="18786"/>
                  </a:lnTo>
                  <a:lnTo>
                    <a:pt x="2813742" y="32903"/>
                  </a:lnTo>
                  <a:lnTo>
                    <a:pt x="2855692" y="50638"/>
                  </a:lnTo>
                  <a:lnTo>
                    <a:pt x="2895694" y="71806"/>
                  </a:lnTo>
                  <a:lnTo>
                    <a:pt x="2933561" y="96221"/>
                  </a:lnTo>
                  <a:lnTo>
                    <a:pt x="2969109" y="123698"/>
                  </a:lnTo>
                  <a:lnTo>
                    <a:pt x="3002152" y="154051"/>
                  </a:lnTo>
                  <a:lnTo>
                    <a:pt x="3032505" y="187094"/>
                  </a:lnTo>
                  <a:lnTo>
                    <a:pt x="3059982" y="222642"/>
                  </a:lnTo>
                  <a:lnTo>
                    <a:pt x="3084397" y="260509"/>
                  </a:lnTo>
                  <a:lnTo>
                    <a:pt x="3105565" y="300511"/>
                  </a:lnTo>
                  <a:lnTo>
                    <a:pt x="3123300" y="342461"/>
                  </a:lnTo>
                  <a:lnTo>
                    <a:pt x="3137417" y="386174"/>
                  </a:lnTo>
                  <a:lnTo>
                    <a:pt x="3147730" y="431464"/>
                  </a:lnTo>
                  <a:lnTo>
                    <a:pt x="3154054" y="478145"/>
                  </a:lnTo>
                  <a:lnTo>
                    <a:pt x="3156204" y="526034"/>
                  </a:lnTo>
                  <a:lnTo>
                    <a:pt x="3156204" y="2692654"/>
                  </a:lnTo>
                  <a:lnTo>
                    <a:pt x="3154054" y="2740532"/>
                  </a:lnTo>
                  <a:lnTo>
                    <a:pt x="3147730" y="2787207"/>
                  </a:lnTo>
                  <a:lnTo>
                    <a:pt x="3137417" y="2832491"/>
                  </a:lnTo>
                  <a:lnTo>
                    <a:pt x="3123300" y="2876201"/>
                  </a:lnTo>
                  <a:lnTo>
                    <a:pt x="3105565" y="2918148"/>
                  </a:lnTo>
                  <a:lnTo>
                    <a:pt x="3084397" y="2958149"/>
                  </a:lnTo>
                  <a:lnTo>
                    <a:pt x="3059982" y="2996018"/>
                  </a:lnTo>
                  <a:lnTo>
                    <a:pt x="3032505" y="3031567"/>
                  </a:lnTo>
                  <a:lnTo>
                    <a:pt x="3002152" y="3064613"/>
                  </a:lnTo>
                  <a:lnTo>
                    <a:pt x="2969109" y="3094968"/>
                  </a:lnTo>
                  <a:lnTo>
                    <a:pt x="2933561" y="3122448"/>
                  </a:lnTo>
                  <a:lnTo>
                    <a:pt x="2895694" y="3146867"/>
                  </a:lnTo>
                  <a:lnTo>
                    <a:pt x="2855692" y="3168038"/>
                  </a:lnTo>
                  <a:lnTo>
                    <a:pt x="2813742" y="3185777"/>
                  </a:lnTo>
                  <a:lnTo>
                    <a:pt x="2770029" y="3199896"/>
                  </a:lnTo>
                  <a:lnTo>
                    <a:pt x="2724739" y="3210212"/>
                  </a:lnTo>
                  <a:lnTo>
                    <a:pt x="2678058" y="3216538"/>
                  </a:lnTo>
                  <a:lnTo>
                    <a:pt x="2630170" y="3218688"/>
                  </a:lnTo>
                  <a:lnTo>
                    <a:pt x="526046" y="3218688"/>
                  </a:lnTo>
                  <a:lnTo>
                    <a:pt x="478166" y="3216538"/>
                  </a:lnTo>
                  <a:lnTo>
                    <a:pt x="431489" y="3210212"/>
                  </a:lnTo>
                  <a:lnTo>
                    <a:pt x="386203" y="3199896"/>
                  </a:lnTo>
                  <a:lnTo>
                    <a:pt x="342492" y="3185777"/>
                  </a:lnTo>
                  <a:lnTo>
                    <a:pt x="300543" y="3168038"/>
                  </a:lnTo>
                  <a:lnTo>
                    <a:pt x="260541" y="3146867"/>
                  </a:lnTo>
                  <a:lnTo>
                    <a:pt x="222672" y="3122448"/>
                  </a:lnTo>
                  <a:lnTo>
                    <a:pt x="187122" y="3094968"/>
                  </a:lnTo>
                  <a:lnTo>
                    <a:pt x="154076" y="3064613"/>
                  </a:lnTo>
                  <a:lnTo>
                    <a:pt x="123720" y="3031567"/>
                  </a:lnTo>
                  <a:lnTo>
                    <a:pt x="96240" y="2996018"/>
                  </a:lnTo>
                  <a:lnTo>
                    <a:pt x="71821" y="2958149"/>
                  </a:lnTo>
                  <a:lnTo>
                    <a:pt x="50649" y="2918148"/>
                  </a:lnTo>
                  <a:lnTo>
                    <a:pt x="32911" y="2876201"/>
                  </a:lnTo>
                  <a:lnTo>
                    <a:pt x="18791" y="2832491"/>
                  </a:lnTo>
                  <a:lnTo>
                    <a:pt x="8475" y="2787207"/>
                  </a:lnTo>
                  <a:lnTo>
                    <a:pt x="2149" y="2740532"/>
                  </a:lnTo>
                  <a:lnTo>
                    <a:pt x="0" y="2692654"/>
                  </a:lnTo>
                  <a:lnTo>
                    <a:pt x="0" y="526034"/>
                  </a:lnTo>
                  <a:close/>
                </a:path>
                <a:path w="8343900" h="3218815">
                  <a:moveTo>
                    <a:pt x="5047488" y="536448"/>
                  </a:moveTo>
                  <a:lnTo>
                    <a:pt x="5049680" y="487617"/>
                  </a:lnTo>
                  <a:lnTo>
                    <a:pt x="5056130" y="440015"/>
                  </a:lnTo>
                  <a:lnTo>
                    <a:pt x="5066649" y="393832"/>
                  </a:lnTo>
                  <a:lnTo>
                    <a:pt x="5081047" y="349256"/>
                  </a:lnTo>
                  <a:lnTo>
                    <a:pt x="5099135" y="306477"/>
                  </a:lnTo>
                  <a:lnTo>
                    <a:pt x="5120724" y="265684"/>
                  </a:lnTo>
                  <a:lnTo>
                    <a:pt x="5145625" y="227066"/>
                  </a:lnTo>
                  <a:lnTo>
                    <a:pt x="5173647" y="190813"/>
                  </a:lnTo>
                  <a:lnTo>
                    <a:pt x="5204602" y="157114"/>
                  </a:lnTo>
                  <a:lnTo>
                    <a:pt x="5238301" y="126159"/>
                  </a:lnTo>
                  <a:lnTo>
                    <a:pt x="5274554" y="98137"/>
                  </a:lnTo>
                  <a:lnTo>
                    <a:pt x="5313172" y="73236"/>
                  </a:lnTo>
                  <a:lnTo>
                    <a:pt x="5353965" y="51647"/>
                  </a:lnTo>
                  <a:lnTo>
                    <a:pt x="5396744" y="33559"/>
                  </a:lnTo>
                  <a:lnTo>
                    <a:pt x="5441320" y="19161"/>
                  </a:lnTo>
                  <a:lnTo>
                    <a:pt x="5487503" y="8642"/>
                  </a:lnTo>
                  <a:lnTo>
                    <a:pt x="5535105" y="2192"/>
                  </a:lnTo>
                  <a:lnTo>
                    <a:pt x="5583936" y="0"/>
                  </a:lnTo>
                  <a:lnTo>
                    <a:pt x="7807452" y="0"/>
                  </a:lnTo>
                  <a:lnTo>
                    <a:pt x="7856282" y="2192"/>
                  </a:lnTo>
                  <a:lnTo>
                    <a:pt x="7903884" y="8642"/>
                  </a:lnTo>
                  <a:lnTo>
                    <a:pt x="7950067" y="19161"/>
                  </a:lnTo>
                  <a:lnTo>
                    <a:pt x="7994643" y="33559"/>
                  </a:lnTo>
                  <a:lnTo>
                    <a:pt x="8037422" y="51647"/>
                  </a:lnTo>
                  <a:lnTo>
                    <a:pt x="8078215" y="73236"/>
                  </a:lnTo>
                  <a:lnTo>
                    <a:pt x="8116833" y="98137"/>
                  </a:lnTo>
                  <a:lnTo>
                    <a:pt x="8153086" y="126159"/>
                  </a:lnTo>
                  <a:lnTo>
                    <a:pt x="8186785" y="157114"/>
                  </a:lnTo>
                  <a:lnTo>
                    <a:pt x="8217740" y="190813"/>
                  </a:lnTo>
                  <a:lnTo>
                    <a:pt x="8245762" y="227066"/>
                  </a:lnTo>
                  <a:lnTo>
                    <a:pt x="8270663" y="265684"/>
                  </a:lnTo>
                  <a:lnTo>
                    <a:pt x="8292252" y="306477"/>
                  </a:lnTo>
                  <a:lnTo>
                    <a:pt x="8310340" y="349256"/>
                  </a:lnTo>
                  <a:lnTo>
                    <a:pt x="8324738" y="393832"/>
                  </a:lnTo>
                  <a:lnTo>
                    <a:pt x="8335257" y="440015"/>
                  </a:lnTo>
                  <a:lnTo>
                    <a:pt x="8341707" y="487617"/>
                  </a:lnTo>
                  <a:lnTo>
                    <a:pt x="8343900" y="536448"/>
                  </a:lnTo>
                  <a:lnTo>
                    <a:pt x="8343900" y="2682240"/>
                  </a:lnTo>
                  <a:lnTo>
                    <a:pt x="8341707" y="2731066"/>
                  </a:lnTo>
                  <a:lnTo>
                    <a:pt x="8335257" y="2778665"/>
                  </a:lnTo>
                  <a:lnTo>
                    <a:pt x="8324738" y="2824846"/>
                  </a:lnTo>
                  <a:lnTo>
                    <a:pt x="8310340" y="2869421"/>
                  </a:lnTo>
                  <a:lnTo>
                    <a:pt x="8292252" y="2912199"/>
                  </a:lnTo>
                  <a:lnTo>
                    <a:pt x="8270663" y="2952992"/>
                  </a:lnTo>
                  <a:lnTo>
                    <a:pt x="8245762" y="2991610"/>
                  </a:lnTo>
                  <a:lnTo>
                    <a:pt x="8217740" y="3027863"/>
                  </a:lnTo>
                  <a:lnTo>
                    <a:pt x="8186785" y="3061563"/>
                  </a:lnTo>
                  <a:lnTo>
                    <a:pt x="8153086" y="3092520"/>
                  </a:lnTo>
                  <a:lnTo>
                    <a:pt x="8116833" y="3120543"/>
                  </a:lnTo>
                  <a:lnTo>
                    <a:pt x="8078216" y="3145445"/>
                  </a:lnTo>
                  <a:lnTo>
                    <a:pt x="8037422" y="3167036"/>
                  </a:lnTo>
                  <a:lnTo>
                    <a:pt x="7994643" y="3185125"/>
                  </a:lnTo>
                  <a:lnTo>
                    <a:pt x="7950067" y="3199525"/>
                  </a:lnTo>
                  <a:lnTo>
                    <a:pt x="7903884" y="3210044"/>
                  </a:lnTo>
                  <a:lnTo>
                    <a:pt x="7856282" y="3216495"/>
                  </a:lnTo>
                  <a:lnTo>
                    <a:pt x="7807452" y="3218688"/>
                  </a:lnTo>
                  <a:lnTo>
                    <a:pt x="5583936" y="3218688"/>
                  </a:lnTo>
                  <a:lnTo>
                    <a:pt x="5535105" y="3216495"/>
                  </a:lnTo>
                  <a:lnTo>
                    <a:pt x="5487503" y="3210044"/>
                  </a:lnTo>
                  <a:lnTo>
                    <a:pt x="5441320" y="3199525"/>
                  </a:lnTo>
                  <a:lnTo>
                    <a:pt x="5396744" y="3185125"/>
                  </a:lnTo>
                  <a:lnTo>
                    <a:pt x="5353965" y="3167036"/>
                  </a:lnTo>
                  <a:lnTo>
                    <a:pt x="5313172" y="3145445"/>
                  </a:lnTo>
                  <a:lnTo>
                    <a:pt x="5274554" y="3120543"/>
                  </a:lnTo>
                  <a:lnTo>
                    <a:pt x="5238301" y="3092520"/>
                  </a:lnTo>
                  <a:lnTo>
                    <a:pt x="5204602" y="3061563"/>
                  </a:lnTo>
                  <a:lnTo>
                    <a:pt x="5173647" y="3027863"/>
                  </a:lnTo>
                  <a:lnTo>
                    <a:pt x="5145625" y="2991610"/>
                  </a:lnTo>
                  <a:lnTo>
                    <a:pt x="5120724" y="2952992"/>
                  </a:lnTo>
                  <a:lnTo>
                    <a:pt x="5099135" y="2912199"/>
                  </a:lnTo>
                  <a:lnTo>
                    <a:pt x="5081047" y="2869421"/>
                  </a:lnTo>
                  <a:lnTo>
                    <a:pt x="5066649" y="2824846"/>
                  </a:lnTo>
                  <a:lnTo>
                    <a:pt x="5056130" y="2778665"/>
                  </a:lnTo>
                  <a:lnTo>
                    <a:pt x="5049680" y="2731066"/>
                  </a:lnTo>
                  <a:lnTo>
                    <a:pt x="5047488" y="2682240"/>
                  </a:lnTo>
                  <a:lnTo>
                    <a:pt x="5047488" y="536448"/>
                  </a:lnTo>
                  <a:close/>
                </a:path>
              </a:pathLst>
            </a:custGeom>
            <a:ln w="9144">
              <a:solidFill>
                <a:srgbClr val="FFFFFF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7306056" y="3032759"/>
              <a:ext cx="1502663" cy="10454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367777" y="3074669"/>
              <a:ext cx="1384300" cy="927100"/>
            </a:xfrm>
            <a:custGeom>
              <a:avLst/>
              <a:gdLst/>
              <a:ahLst/>
              <a:cxnLst/>
              <a:rect l="l" t="t" r="r" b="b"/>
              <a:pathLst>
                <a:path w="1384300" h="927100">
                  <a:moveTo>
                    <a:pt x="1229360" y="0"/>
                  </a:moveTo>
                  <a:lnTo>
                    <a:pt x="0" y="0"/>
                  </a:lnTo>
                  <a:lnTo>
                    <a:pt x="0" y="772160"/>
                  </a:lnTo>
                  <a:lnTo>
                    <a:pt x="154431" y="926592"/>
                  </a:lnTo>
                  <a:lnTo>
                    <a:pt x="1383792" y="926592"/>
                  </a:lnTo>
                  <a:lnTo>
                    <a:pt x="1383792" y="154431"/>
                  </a:lnTo>
                  <a:lnTo>
                    <a:pt x="1229360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7367777" y="3074669"/>
              <a:ext cx="1384300" cy="927100"/>
            </a:xfrm>
            <a:custGeom>
              <a:avLst/>
              <a:gdLst/>
              <a:ahLst/>
              <a:cxnLst/>
              <a:rect l="l" t="t" r="r" b="b"/>
              <a:pathLst>
                <a:path w="1384300" h="927100">
                  <a:moveTo>
                    <a:pt x="0" y="0"/>
                  </a:moveTo>
                  <a:lnTo>
                    <a:pt x="1229360" y="0"/>
                  </a:lnTo>
                  <a:lnTo>
                    <a:pt x="1383792" y="154431"/>
                  </a:lnTo>
                  <a:lnTo>
                    <a:pt x="1383792" y="926592"/>
                  </a:lnTo>
                  <a:lnTo>
                    <a:pt x="154431" y="926592"/>
                  </a:lnTo>
                  <a:lnTo>
                    <a:pt x="0" y="7721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548118" y="3365753"/>
            <a:ext cx="10217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Low-Level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Metrics 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1980" y="3032760"/>
            <a:ext cx="1501140" cy="1045844"/>
            <a:chOff x="601980" y="3032760"/>
            <a:chExt cx="1501140" cy="1045844"/>
          </a:xfrm>
        </p:grpSpPr>
        <p:sp>
          <p:nvSpPr>
            <p:cNvPr id="10" name="object 10"/>
            <p:cNvSpPr/>
            <p:nvPr/>
          </p:nvSpPr>
          <p:spPr>
            <a:xfrm>
              <a:off x="601980" y="3032760"/>
              <a:ext cx="1501139" cy="1045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63702" y="3074670"/>
              <a:ext cx="1382395" cy="927100"/>
            </a:xfrm>
            <a:custGeom>
              <a:avLst/>
              <a:gdLst/>
              <a:ahLst/>
              <a:cxnLst/>
              <a:rect l="l" t="t" r="r" b="b"/>
              <a:pathLst>
                <a:path w="1382395" h="927100">
                  <a:moveTo>
                    <a:pt x="1227836" y="0"/>
                  </a:moveTo>
                  <a:lnTo>
                    <a:pt x="0" y="0"/>
                  </a:lnTo>
                  <a:lnTo>
                    <a:pt x="0" y="772160"/>
                  </a:lnTo>
                  <a:lnTo>
                    <a:pt x="154432" y="926592"/>
                  </a:lnTo>
                  <a:lnTo>
                    <a:pt x="1382268" y="926592"/>
                  </a:lnTo>
                  <a:lnTo>
                    <a:pt x="1382268" y="154431"/>
                  </a:lnTo>
                  <a:lnTo>
                    <a:pt x="1227836" y="0"/>
                  </a:lnTo>
                  <a:close/>
                </a:path>
              </a:pathLst>
            </a:custGeom>
            <a:solidFill>
              <a:srgbClr val="4646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63702" y="3074670"/>
              <a:ext cx="1382395" cy="927100"/>
            </a:xfrm>
            <a:custGeom>
              <a:avLst/>
              <a:gdLst/>
              <a:ahLst/>
              <a:cxnLst/>
              <a:rect l="l" t="t" r="r" b="b"/>
              <a:pathLst>
                <a:path w="1382395" h="927100">
                  <a:moveTo>
                    <a:pt x="0" y="0"/>
                  </a:moveTo>
                  <a:lnTo>
                    <a:pt x="1227836" y="0"/>
                  </a:lnTo>
                  <a:lnTo>
                    <a:pt x="1382268" y="154431"/>
                  </a:lnTo>
                  <a:lnTo>
                    <a:pt x="1382268" y="926592"/>
                  </a:lnTo>
                  <a:lnTo>
                    <a:pt x="154432" y="926592"/>
                  </a:lnTo>
                  <a:lnTo>
                    <a:pt x="0" y="7721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842263" y="3365753"/>
            <a:ext cx="102171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04470" marR="5080" indent="-192405">
              <a:lnSpc>
                <a:spcPct val="100000"/>
              </a:lnSpc>
              <a:spcBef>
                <a:spcPts val="95"/>
              </a:spcBef>
            </a:pPr>
            <a:r>
              <a:rPr dirty="0" sz="1000" spc="-15">
                <a:solidFill>
                  <a:srgbClr val="FFFFFF"/>
                </a:solidFill>
                <a:latin typeface="Trebuchet MS"/>
                <a:cs typeface="Trebuchet MS"/>
              </a:rPr>
              <a:t>Low-Level</a:t>
            </a:r>
            <a:r>
              <a:rPr dirty="0" sz="1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Metrics 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56732" y="3032760"/>
            <a:ext cx="1477010" cy="1045844"/>
            <a:chOff x="5856732" y="3032760"/>
            <a:chExt cx="1477010" cy="1045844"/>
          </a:xfrm>
        </p:grpSpPr>
        <p:sp>
          <p:nvSpPr>
            <p:cNvPr id="15" name="object 15"/>
            <p:cNvSpPr/>
            <p:nvPr/>
          </p:nvSpPr>
          <p:spPr>
            <a:xfrm>
              <a:off x="5856732" y="3032760"/>
              <a:ext cx="1476756" cy="10454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18454" y="3074670"/>
              <a:ext cx="1358265" cy="927100"/>
            </a:xfrm>
            <a:custGeom>
              <a:avLst/>
              <a:gdLst/>
              <a:ahLst/>
              <a:cxnLst/>
              <a:rect l="l" t="t" r="r" b="b"/>
              <a:pathLst>
                <a:path w="1358265" h="927100">
                  <a:moveTo>
                    <a:pt x="1203452" y="0"/>
                  </a:moveTo>
                  <a:lnTo>
                    <a:pt x="0" y="0"/>
                  </a:lnTo>
                  <a:lnTo>
                    <a:pt x="0" y="772160"/>
                  </a:lnTo>
                  <a:lnTo>
                    <a:pt x="154432" y="926592"/>
                  </a:lnTo>
                  <a:lnTo>
                    <a:pt x="1357884" y="926592"/>
                  </a:lnTo>
                  <a:lnTo>
                    <a:pt x="1357884" y="154431"/>
                  </a:lnTo>
                  <a:lnTo>
                    <a:pt x="1203452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18454" y="3074670"/>
              <a:ext cx="1358265" cy="927100"/>
            </a:xfrm>
            <a:custGeom>
              <a:avLst/>
              <a:gdLst/>
              <a:ahLst/>
              <a:cxnLst/>
              <a:rect l="l" t="t" r="r" b="b"/>
              <a:pathLst>
                <a:path w="1358265" h="927100">
                  <a:moveTo>
                    <a:pt x="0" y="0"/>
                  </a:moveTo>
                  <a:lnTo>
                    <a:pt x="1203452" y="0"/>
                  </a:lnTo>
                  <a:lnTo>
                    <a:pt x="1357884" y="154431"/>
                  </a:lnTo>
                  <a:lnTo>
                    <a:pt x="1357884" y="926592"/>
                  </a:lnTo>
                  <a:lnTo>
                    <a:pt x="154432" y="926592"/>
                  </a:lnTo>
                  <a:lnTo>
                    <a:pt x="0" y="7721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278626" y="3288868"/>
            <a:ext cx="638810" cy="48323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95"/>
              </a:spcBef>
            </a:pP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000" spc="3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0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000" spc="-3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000" spc="-35">
                <a:solidFill>
                  <a:srgbClr val="FFFFFF"/>
                </a:solidFill>
                <a:latin typeface="Trebuchet MS"/>
                <a:cs typeface="Trebuchet MS"/>
              </a:rPr>
              <a:t>el 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Metrics  </a:t>
            </a:r>
            <a:r>
              <a:rPr dirty="0" sz="1000" spc="2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000" spc="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00" spc="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tor</a:t>
            </a:r>
            <a:r>
              <a:rPr dirty="0" sz="1000" spc="-7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000" spc="4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046732" y="3032760"/>
            <a:ext cx="1501140" cy="1045844"/>
            <a:chOff x="2046732" y="3032760"/>
            <a:chExt cx="1501140" cy="1045844"/>
          </a:xfrm>
        </p:grpSpPr>
        <p:sp>
          <p:nvSpPr>
            <p:cNvPr id="20" name="object 20"/>
            <p:cNvSpPr/>
            <p:nvPr/>
          </p:nvSpPr>
          <p:spPr>
            <a:xfrm>
              <a:off x="2046732" y="3032760"/>
              <a:ext cx="1501140" cy="10454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2108454" y="3074670"/>
              <a:ext cx="1382395" cy="927100"/>
            </a:xfrm>
            <a:custGeom>
              <a:avLst/>
              <a:gdLst/>
              <a:ahLst/>
              <a:cxnLst/>
              <a:rect l="l" t="t" r="r" b="b"/>
              <a:pathLst>
                <a:path w="1382395" h="927100">
                  <a:moveTo>
                    <a:pt x="1227835" y="0"/>
                  </a:moveTo>
                  <a:lnTo>
                    <a:pt x="0" y="0"/>
                  </a:lnTo>
                  <a:lnTo>
                    <a:pt x="0" y="772160"/>
                  </a:lnTo>
                  <a:lnTo>
                    <a:pt x="154431" y="926592"/>
                  </a:lnTo>
                  <a:lnTo>
                    <a:pt x="1382268" y="926592"/>
                  </a:lnTo>
                  <a:lnTo>
                    <a:pt x="1382268" y="154431"/>
                  </a:lnTo>
                  <a:lnTo>
                    <a:pt x="1227835" y="0"/>
                  </a:lnTo>
                  <a:close/>
                </a:path>
              </a:pathLst>
            </a:custGeom>
            <a:solidFill>
              <a:srgbClr val="00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108454" y="3074670"/>
              <a:ext cx="1382395" cy="927100"/>
            </a:xfrm>
            <a:custGeom>
              <a:avLst/>
              <a:gdLst/>
              <a:ahLst/>
              <a:cxnLst/>
              <a:rect l="l" t="t" r="r" b="b"/>
              <a:pathLst>
                <a:path w="1382395" h="927100">
                  <a:moveTo>
                    <a:pt x="0" y="0"/>
                  </a:moveTo>
                  <a:lnTo>
                    <a:pt x="1227835" y="0"/>
                  </a:lnTo>
                  <a:lnTo>
                    <a:pt x="1382268" y="154431"/>
                  </a:lnTo>
                  <a:lnTo>
                    <a:pt x="1382268" y="926592"/>
                  </a:lnTo>
                  <a:lnTo>
                    <a:pt x="154431" y="926592"/>
                  </a:lnTo>
                  <a:lnTo>
                    <a:pt x="0" y="77216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2271522" y="3365753"/>
            <a:ext cx="1052195" cy="330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9710" marR="5080" indent="-207645">
              <a:lnSpc>
                <a:spcPct val="100000"/>
              </a:lnSpc>
              <a:spcBef>
                <a:spcPts val="95"/>
              </a:spcBef>
            </a:pPr>
            <a:r>
              <a:rPr dirty="0" sz="1000" spc="-10">
                <a:solidFill>
                  <a:srgbClr val="FFFFFF"/>
                </a:solidFill>
                <a:latin typeface="Trebuchet MS"/>
                <a:cs typeface="Trebuchet MS"/>
              </a:rPr>
              <a:t>High-Level</a:t>
            </a:r>
            <a:r>
              <a:rPr dirty="0" sz="1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FFFFFF"/>
                </a:solidFill>
                <a:latin typeface="Trebuchet MS"/>
                <a:cs typeface="Trebuchet MS"/>
              </a:rPr>
              <a:t>Metrics  </a:t>
            </a:r>
            <a:r>
              <a:rPr dirty="0" sz="1000" spc="-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1980" y="1807451"/>
            <a:ext cx="2946400" cy="715010"/>
            <a:chOff x="601980" y="1807451"/>
            <a:chExt cx="2946400" cy="715010"/>
          </a:xfrm>
        </p:grpSpPr>
        <p:sp>
          <p:nvSpPr>
            <p:cNvPr id="25" name="object 25"/>
            <p:cNvSpPr/>
            <p:nvPr/>
          </p:nvSpPr>
          <p:spPr>
            <a:xfrm>
              <a:off x="601980" y="1807451"/>
              <a:ext cx="2945892" cy="71476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7992" y="1918703"/>
              <a:ext cx="2750820" cy="560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63702" y="1849374"/>
              <a:ext cx="2827020" cy="596265"/>
            </a:xfrm>
            <a:custGeom>
              <a:avLst/>
              <a:gdLst/>
              <a:ahLst/>
              <a:cxnLst/>
              <a:rect l="l" t="t" r="r" b="b"/>
              <a:pathLst>
                <a:path w="2827020" h="596264">
                  <a:moveTo>
                    <a:pt x="2727706" y="0"/>
                  </a:moveTo>
                  <a:lnTo>
                    <a:pt x="99314" y="0"/>
                  </a:lnTo>
                  <a:lnTo>
                    <a:pt x="60655" y="7802"/>
                  </a:lnTo>
                  <a:lnTo>
                    <a:pt x="29087" y="29083"/>
                  </a:lnTo>
                  <a:lnTo>
                    <a:pt x="7804" y="60650"/>
                  </a:lnTo>
                  <a:lnTo>
                    <a:pt x="0" y="99313"/>
                  </a:lnTo>
                  <a:lnTo>
                    <a:pt x="0" y="496569"/>
                  </a:lnTo>
                  <a:lnTo>
                    <a:pt x="7804" y="535233"/>
                  </a:lnTo>
                  <a:lnTo>
                    <a:pt x="29087" y="566801"/>
                  </a:lnTo>
                  <a:lnTo>
                    <a:pt x="60655" y="588081"/>
                  </a:lnTo>
                  <a:lnTo>
                    <a:pt x="99314" y="595883"/>
                  </a:lnTo>
                  <a:lnTo>
                    <a:pt x="2727706" y="595883"/>
                  </a:lnTo>
                  <a:lnTo>
                    <a:pt x="2766369" y="588081"/>
                  </a:lnTo>
                  <a:lnTo>
                    <a:pt x="2797937" y="566801"/>
                  </a:lnTo>
                  <a:lnTo>
                    <a:pt x="2819217" y="535233"/>
                  </a:lnTo>
                  <a:lnTo>
                    <a:pt x="2827020" y="496569"/>
                  </a:lnTo>
                  <a:lnTo>
                    <a:pt x="2827020" y="99313"/>
                  </a:lnTo>
                  <a:lnTo>
                    <a:pt x="2819217" y="60650"/>
                  </a:lnTo>
                  <a:lnTo>
                    <a:pt x="2797937" y="29083"/>
                  </a:lnTo>
                  <a:lnTo>
                    <a:pt x="2766369" y="7802"/>
                  </a:lnTo>
                  <a:lnTo>
                    <a:pt x="2727706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63702" y="1849374"/>
              <a:ext cx="2827020" cy="596265"/>
            </a:xfrm>
            <a:custGeom>
              <a:avLst/>
              <a:gdLst/>
              <a:ahLst/>
              <a:cxnLst/>
              <a:rect l="l" t="t" r="r" b="b"/>
              <a:pathLst>
                <a:path w="2827020" h="596264">
                  <a:moveTo>
                    <a:pt x="0" y="99313"/>
                  </a:moveTo>
                  <a:lnTo>
                    <a:pt x="7804" y="60650"/>
                  </a:lnTo>
                  <a:lnTo>
                    <a:pt x="29087" y="29083"/>
                  </a:lnTo>
                  <a:lnTo>
                    <a:pt x="60655" y="7802"/>
                  </a:lnTo>
                  <a:lnTo>
                    <a:pt x="99314" y="0"/>
                  </a:lnTo>
                  <a:lnTo>
                    <a:pt x="2727706" y="0"/>
                  </a:lnTo>
                  <a:lnTo>
                    <a:pt x="2766369" y="7802"/>
                  </a:lnTo>
                  <a:lnTo>
                    <a:pt x="2797937" y="29083"/>
                  </a:lnTo>
                  <a:lnTo>
                    <a:pt x="2819217" y="60650"/>
                  </a:lnTo>
                  <a:lnTo>
                    <a:pt x="2827020" y="99313"/>
                  </a:lnTo>
                  <a:lnTo>
                    <a:pt x="2827020" y="496569"/>
                  </a:lnTo>
                  <a:lnTo>
                    <a:pt x="2819217" y="535233"/>
                  </a:lnTo>
                  <a:lnTo>
                    <a:pt x="2797937" y="566801"/>
                  </a:lnTo>
                  <a:lnTo>
                    <a:pt x="2766369" y="588081"/>
                  </a:lnTo>
                  <a:lnTo>
                    <a:pt x="2727706" y="595883"/>
                  </a:lnTo>
                  <a:lnTo>
                    <a:pt x="99314" y="595883"/>
                  </a:lnTo>
                  <a:lnTo>
                    <a:pt x="60655" y="588081"/>
                  </a:lnTo>
                  <a:lnTo>
                    <a:pt x="29087" y="566801"/>
                  </a:lnTo>
                  <a:lnTo>
                    <a:pt x="7804" y="535233"/>
                  </a:lnTo>
                  <a:lnTo>
                    <a:pt x="0" y="496569"/>
                  </a:lnTo>
                  <a:lnTo>
                    <a:pt x="0" y="99313"/>
                  </a:lnTo>
                  <a:close/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866038" y="1982470"/>
            <a:ext cx="2421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801867" y="1807451"/>
            <a:ext cx="2944495" cy="715010"/>
            <a:chOff x="5801867" y="1807451"/>
            <a:chExt cx="2944495" cy="715010"/>
          </a:xfrm>
        </p:grpSpPr>
        <p:sp>
          <p:nvSpPr>
            <p:cNvPr id="31" name="object 31"/>
            <p:cNvSpPr/>
            <p:nvPr/>
          </p:nvSpPr>
          <p:spPr>
            <a:xfrm>
              <a:off x="5801867" y="1807451"/>
              <a:ext cx="2944367" cy="71476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897879" y="1918703"/>
              <a:ext cx="2750820" cy="5608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863589" y="1849374"/>
              <a:ext cx="2825750" cy="596265"/>
            </a:xfrm>
            <a:custGeom>
              <a:avLst/>
              <a:gdLst/>
              <a:ahLst/>
              <a:cxnLst/>
              <a:rect l="l" t="t" r="r" b="b"/>
              <a:pathLst>
                <a:path w="2825750" h="596264">
                  <a:moveTo>
                    <a:pt x="2726182" y="0"/>
                  </a:moveTo>
                  <a:lnTo>
                    <a:pt x="99313" y="0"/>
                  </a:lnTo>
                  <a:lnTo>
                    <a:pt x="60650" y="7802"/>
                  </a:lnTo>
                  <a:lnTo>
                    <a:pt x="29083" y="29083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496569"/>
                  </a:lnTo>
                  <a:lnTo>
                    <a:pt x="7802" y="535233"/>
                  </a:lnTo>
                  <a:lnTo>
                    <a:pt x="29083" y="566801"/>
                  </a:lnTo>
                  <a:lnTo>
                    <a:pt x="60650" y="588081"/>
                  </a:lnTo>
                  <a:lnTo>
                    <a:pt x="99313" y="595883"/>
                  </a:lnTo>
                  <a:lnTo>
                    <a:pt x="2726182" y="595883"/>
                  </a:lnTo>
                  <a:lnTo>
                    <a:pt x="2764845" y="588081"/>
                  </a:lnTo>
                  <a:lnTo>
                    <a:pt x="2796413" y="566801"/>
                  </a:lnTo>
                  <a:lnTo>
                    <a:pt x="2817693" y="535233"/>
                  </a:lnTo>
                  <a:lnTo>
                    <a:pt x="2825495" y="496569"/>
                  </a:lnTo>
                  <a:lnTo>
                    <a:pt x="2825495" y="99313"/>
                  </a:lnTo>
                  <a:lnTo>
                    <a:pt x="2817693" y="60650"/>
                  </a:lnTo>
                  <a:lnTo>
                    <a:pt x="2796413" y="29083"/>
                  </a:lnTo>
                  <a:lnTo>
                    <a:pt x="2764845" y="7802"/>
                  </a:lnTo>
                  <a:lnTo>
                    <a:pt x="2726182" y="0"/>
                  </a:lnTo>
                  <a:close/>
                </a:path>
              </a:pathLst>
            </a:custGeom>
            <a:solidFill>
              <a:srgbClr val="FF95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863589" y="1849374"/>
              <a:ext cx="2825750" cy="596265"/>
            </a:xfrm>
            <a:custGeom>
              <a:avLst/>
              <a:gdLst/>
              <a:ahLst/>
              <a:cxnLst/>
              <a:rect l="l" t="t" r="r" b="b"/>
              <a:pathLst>
                <a:path w="2825750" h="596264">
                  <a:moveTo>
                    <a:pt x="0" y="99313"/>
                  </a:moveTo>
                  <a:lnTo>
                    <a:pt x="7802" y="60650"/>
                  </a:lnTo>
                  <a:lnTo>
                    <a:pt x="29083" y="29083"/>
                  </a:lnTo>
                  <a:lnTo>
                    <a:pt x="60650" y="7802"/>
                  </a:lnTo>
                  <a:lnTo>
                    <a:pt x="99313" y="0"/>
                  </a:lnTo>
                  <a:lnTo>
                    <a:pt x="2726182" y="0"/>
                  </a:lnTo>
                  <a:lnTo>
                    <a:pt x="2764845" y="7802"/>
                  </a:lnTo>
                  <a:lnTo>
                    <a:pt x="2796413" y="29083"/>
                  </a:lnTo>
                  <a:lnTo>
                    <a:pt x="2817693" y="60650"/>
                  </a:lnTo>
                  <a:lnTo>
                    <a:pt x="2825495" y="99313"/>
                  </a:lnTo>
                  <a:lnTo>
                    <a:pt x="2825495" y="496569"/>
                  </a:lnTo>
                  <a:lnTo>
                    <a:pt x="2817693" y="535233"/>
                  </a:lnTo>
                  <a:lnTo>
                    <a:pt x="2796413" y="566801"/>
                  </a:lnTo>
                  <a:lnTo>
                    <a:pt x="2764845" y="588081"/>
                  </a:lnTo>
                  <a:lnTo>
                    <a:pt x="2726182" y="595883"/>
                  </a:lnTo>
                  <a:lnTo>
                    <a:pt x="99313" y="595883"/>
                  </a:lnTo>
                  <a:lnTo>
                    <a:pt x="60650" y="588081"/>
                  </a:lnTo>
                  <a:lnTo>
                    <a:pt x="29083" y="566801"/>
                  </a:lnTo>
                  <a:lnTo>
                    <a:pt x="7802" y="535233"/>
                  </a:lnTo>
                  <a:lnTo>
                    <a:pt x="0" y="496569"/>
                  </a:lnTo>
                  <a:lnTo>
                    <a:pt x="0" y="99313"/>
                  </a:lnTo>
                  <a:close/>
                </a:path>
              </a:pathLst>
            </a:custGeom>
            <a:ln w="381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065901" y="1982470"/>
            <a:ext cx="24212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70">
                <a:solidFill>
                  <a:srgbClr val="FFFFFF"/>
                </a:solidFill>
                <a:latin typeface="Trebuchet MS"/>
                <a:cs typeface="Trebuchet MS"/>
              </a:rPr>
              <a:t>App </a:t>
            </a:r>
            <a:r>
              <a:rPr dirty="0" sz="1800" spc="3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1800" spc="-2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endParaRPr sz="1800">
              <a:latin typeface="Trebuchet MS"/>
              <a:cs typeface="Trebuchet MS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1071372" y="2100072"/>
            <a:ext cx="7082155" cy="1670685"/>
            <a:chOff x="1071372" y="2100072"/>
            <a:chExt cx="7082155" cy="1670685"/>
          </a:xfrm>
        </p:grpSpPr>
        <p:sp>
          <p:nvSpPr>
            <p:cNvPr id="37" name="object 37"/>
            <p:cNvSpPr/>
            <p:nvPr/>
          </p:nvSpPr>
          <p:spPr>
            <a:xfrm>
              <a:off x="1075944" y="2449068"/>
              <a:ext cx="7073265" cy="624840"/>
            </a:xfrm>
            <a:custGeom>
              <a:avLst/>
              <a:gdLst/>
              <a:ahLst/>
              <a:cxnLst/>
              <a:rect l="l" t="t" r="r" b="b"/>
              <a:pathLst>
                <a:path w="7073265" h="624839">
                  <a:moveTo>
                    <a:pt x="6998588" y="25907"/>
                  </a:moveTo>
                  <a:lnTo>
                    <a:pt x="6998588" y="476250"/>
                  </a:lnTo>
                  <a:lnTo>
                    <a:pt x="7072883" y="476250"/>
                  </a:lnTo>
                  <a:lnTo>
                    <a:pt x="6924294" y="624839"/>
                  </a:lnTo>
                  <a:lnTo>
                    <a:pt x="6775704" y="476250"/>
                  </a:lnTo>
                  <a:lnTo>
                    <a:pt x="6849999" y="476250"/>
                  </a:lnTo>
                  <a:lnTo>
                    <a:pt x="6849999" y="25907"/>
                  </a:lnTo>
                  <a:lnTo>
                    <a:pt x="6998588" y="25907"/>
                  </a:lnTo>
                  <a:close/>
                </a:path>
                <a:path w="7073265" h="624839">
                  <a:moveTo>
                    <a:pt x="222884" y="0"/>
                  </a:moveTo>
                  <a:lnTo>
                    <a:pt x="222884" y="451865"/>
                  </a:lnTo>
                  <a:lnTo>
                    <a:pt x="297180" y="451865"/>
                  </a:lnTo>
                  <a:lnTo>
                    <a:pt x="148590" y="600456"/>
                  </a:lnTo>
                  <a:lnTo>
                    <a:pt x="0" y="451865"/>
                  </a:lnTo>
                  <a:lnTo>
                    <a:pt x="74294" y="451865"/>
                  </a:lnTo>
                  <a:lnTo>
                    <a:pt x="74294" y="0"/>
                  </a:lnTo>
                  <a:lnTo>
                    <a:pt x="222884" y="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433572" y="2100072"/>
              <a:ext cx="2697479" cy="16703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475608" y="2122170"/>
              <a:ext cx="2442210" cy="1416050"/>
            </a:xfrm>
            <a:custGeom>
              <a:avLst/>
              <a:gdLst/>
              <a:ahLst/>
              <a:cxnLst/>
              <a:rect l="l" t="t" r="r" b="b"/>
              <a:pathLst>
                <a:path w="2442210" h="1416050">
                  <a:moveTo>
                    <a:pt x="2277032" y="1354432"/>
                  </a:moveTo>
                  <a:lnTo>
                    <a:pt x="2248280" y="1404620"/>
                  </a:lnTo>
                  <a:lnTo>
                    <a:pt x="2442210" y="1415542"/>
                  </a:lnTo>
                  <a:lnTo>
                    <a:pt x="2411113" y="1368806"/>
                  </a:lnTo>
                  <a:lnTo>
                    <a:pt x="2302129" y="1368806"/>
                  </a:lnTo>
                  <a:lnTo>
                    <a:pt x="2277032" y="1354432"/>
                  </a:lnTo>
                  <a:close/>
                </a:path>
                <a:path w="2442210" h="1416050">
                  <a:moveTo>
                    <a:pt x="2305847" y="1304132"/>
                  </a:moveTo>
                  <a:lnTo>
                    <a:pt x="2277032" y="1354432"/>
                  </a:lnTo>
                  <a:lnTo>
                    <a:pt x="2302129" y="1368806"/>
                  </a:lnTo>
                  <a:lnTo>
                    <a:pt x="2330957" y="1318514"/>
                  </a:lnTo>
                  <a:lnTo>
                    <a:pt x="2305847" y="1304132"/>
                  </a:lnTo>
                  <a:close/>
                </a:path>
                <a:path w="2442210" h="1416050">
                  <a:moveTo>
                    <a:pt x="2334641" y="1253871"/>
                  </a:moveTo>
                  <a:lnTo>
                    <a:pt x="2305847" y="1304132"/>
                  </a:lnTo>
                  <a:lnTo>
                    <a:pt x="2330957" y="1318514"/>
                  </a:lnTo>
                  <a:lnTo>
                    <a:pt x="2302129" y="1368806"/>
                  </a:lnTo>
                  <a:lnTo>
                    <a:pt x="2411113" y="1368806"/>
                  </a:lnTo>
                  <a:lnTo>
                    <a:pt x="2334641" y="1253871"/>
                  </a:lnTo>
                  <a:close/>
                </a:path>
                <a:path w="2442210" h="1416050">
                  <a:moveTo>
                    <a:pt x="28701" y="0"/>
                  </a:moveTo>
                  <a:lnTo>
                    <a:pt x="0" y="50292"/>
                  </a:lnTo>
                  <a:lnTo>
                    <a:pt x="2277032" y="1354432"/>
                  </a:lnTo>
                  <a:lnTo>
                    <a:pt x="2305847" y="1304132"/>
                  </a:lnTo>
                  <a:lnTo>
                    <a:pt x="2870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272027" y="2100072"/>
              <a:ext cx="2642616" cy="16703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89960" y="2122297"/>
              <a:ext cx="2387600" cy="1415415"/>
            </a:xfrm>
            <a:custGeom>
              <a:avLst/>
              <a:gdLst/>
              <a:ahLst/>
              <a:cxnLst/>
              <a:rect l="l" t="t" r="r" b="b"/>
              <a:pathLst>
                <a:path w="2387600" h="1415414">
                  <a:moveTo>
                    <a:pt x="105917" y="1252601"/>
                  </a:moveTo>
                  <a:lnTo>
                    <a:pt x="0" y="1415414"/>
                  </a:lnTo>
                  <a:lnTo>
                    <a:pt x="193801" y="1402587"/>
                  </a:lnTo>
                  <a:lnTo>
                    <a:pt x="173114" y="1367282"/>
                  </a:lnTo>
                  <a:lnTo>
                    <a:pt x="139573" y="1367282"/>
                  </a:lnTo>
                  <a:lnTo>
                    <a:pt x="110236" y="1317244"/>
                  </a:lnTo>
                  <a:lnTo>
                    <a:pt x="135217" y="1302604"/>
                  </a:lnTo>
                  <a:lnTo>
                    <a:pt x="105917" y="1252601"/>
                  </a:lnTo>
                  <a:close/>
                </a:path>
                <a:path w="2387600" h="1415414">
                  <a:moveTo>
                    <a:pt x="135217" y="1302604"/>
                  </a:moveTo>
                  <a:lnTo>
                    <a:pt x="110236" y="1317244"/>
                  </a:lnTo>
                  <a:lnTo>
                    <a:pt x="139573" y="1367282"/>
                  </a:lnTo>
                  <a:lnTo>
                    <a:pt x="164540" y="1352649"/>
                  </a:lnTo>
                  <a:lnTo>
                    <a:pt x="135217" y="1302604"/>
                  </a:lnTo>
                  <a:close/>
                </a:path>
                <a:path w="2387600" h="1415414">
                  <a:moveTo>
                    <a:pt x="164540" y="1352649"/>
                  </a:moveTo>
                  <a:lnTo>
                    <a:pt x="139573" y="1367282"/>
                  </a:lnTo>
                  <a:lnTo>
                    <a:pt x="173114" y="1367282"/>
                  </a:lnTo>
                  <a:lnTo>
                    <a:pt x="164540" y="1352649"/>
                  </a:lnTo>
                  <a:close/>
                </a:path>
                <a:path w="2387600" h="1415414">
                  <a:moveTo>
                    <a:pt x="2358009" y="0"/>
                  </a:moveTo>
                  <a:lnTo>
                    <a:pt x="135217" y="1302604"/>
                  </a:lnTo>
                  <a:lnTo>
                    <a:pt x="164540" y="1352649"/>
                  </a:lnTo>
                  <a:lnTo>
                    <a:pt x="2387218" y="50037"/>
                  </a:lnTo>
                  <a:lnTo>
                    <a:pt x="23580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2683763" y="2452128"/>
              <a:ext cx="431317" cy="8305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814827" y="2474976"/>
              <a:ext cx="173990" cy="575310"/>
            </a:xfrm>
            <a:custGeom>
              <a:avLst/>
              <a:gdLst/>
              <a:ahLst/>
              <a:cxnLst/>
              <a:rect l="l" t="t" r="r" b="b"/>
              <a:pathLst>
                <a:path w="173989" h="575310">
                  <a:moveTo>
                    <a:pt x="57912" y="401193"/>
                  </a:moveTo>
                  <a:lnTo>
                    <a:pt x="0" y="401193"/>
                  </a:lnTo>
                  <a:lnTo>
                    <a:pt x="86868" y="574929"/>
                  </a:lnTo>
                  <a:lnTo>
                    <a:pt x="159258" y="430149"/>
                  </a:lnTo>
                  <a:lnTo>
                    <a:pt x="57912" y="430149"/>
                  </a:lnTo>
                  <a:lnTo>
                    <a:pt x="57912" y="401193"/>
                  </a:lnTo>
                  <a:close/>
                </a:path>
                <a:path w="173989" h="575310">
                  <a:moveTo>
                    <a:pt x="115824" y="0"/>
                  </a:moveTo>
                  <a:lnTo>
                    <a:pt x="57912" y="0"/>
                  </a:lnTo>
                  <a:lnTo>
                    <a:pt x="57912" y="430149"/>
                  </a:lnTo>
                  <a:lnTo>
                    <a:pt x="115824" y="430149"/>
                  </a:lnTo>
                  <a:lnTo>
                    <a:pt x="115824" y="0"/>
                  </a:lnTo>
                  <a:close/>
                </a:path>
                <a:path w="173989" h="575310">
                  <a:moveTo>
                    <a:pt x="173736" y="401193"/>
                  </a:moveTo>
                  <a:lnTo>
                    <a:pt x="115824" y="401193"/>
                  </a:lnTo>
                  <a:lnTo>
                    <a:pt x="115824" y="430149"/>
                  </a:lnTo>
                  <a:lnTo>
                    <a:pt x="159258" y="430149"/>
                  </a:lnTo>
                  <a:lnTo>
                    <a:pt x="173736" y="401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315456" y="2421648"/>
              <a:ext cx="431317" cy="8305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446519" y="2444496"/>
              <a:ext cx="173990" cy="575310"/>
            </a:xfrm>
            <a:custGeom>
              <a:avLst/>
              <a:gdLst/>
              <a:ahLst/>
              <a:cxnLst/>
              <a:rect l="l" t="t" r="r" b="b"/>
              <a:pathLst>
                <a:path w="173990" h="575310">
                  <a:moveTo>
                    <a:pt x="57911" y="401193"/>
                  </a:moveTo>
                  <a:lnTo>
                    <a:pt x="0" y="401193"/>
                  </a:lnTo>
                  <a:lnTo>
                    <a:pt x="86868" y="574929"/>
                  </a:lnTo>
                  <a:lnTo>
                    <a:pt x="159257" y="430149"/>
                  </a:lnTo>
                  <a:lnTo>
                    <a:pt x="57911" y="430149"/>
                  </a:lnTo>
                  <a:lnTo>
                    <a:pt x="57911" y="401193"/>
                  </a:lnTo>
                  <a:close/>
                </a:path>
                <a:path w="173990" h="575310">
                  <a:moveTo>
                    <a:pt x="115824" y="0"/>
                  </a:moveTo>
                  <a:lnTo>
                    <a:pt x="57911" y="0"/>
                  </a:lnTo>
                  <a:lnTo>
                    <a:pt x="57911" y="430149"/>
                  </a:lnTo>
                  <a:lnTo>
                    <a:pt x="115824" y="430149"/>
                  </a:lnTo>
                  <a:lnTo>
                    <a:pt x="115824" y="0"/>
                  </a:lnTo>
                  <a:close/>
                </a:path>
                <a:path w="173990" h="575310">
                  <a:moveTo>
                    <a:pt x="173735" y="401193"/>
                  </a:moveTo>
                  <a:lnTo>
                    <a:pt x="115824" y="401193"/>
                  </a:lnTo>
                  <a:lnTo>
                    <a:pt x="115824" y="430149"/>
                  </a:lnTo>
                  <a:lnTo>
                    <a:pt x="159257" y="430149"/>
                  </a:lnTo>
                  <a:lnTo>
                    <a:pt x="173735" y="4011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942238" y="1130046"/>
            <a:ext cx="9525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9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5911977" y="1163828"/>
            <a:ext cx="9455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8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37178" y="4019194"/>
            <a:ext cx="201041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Replicate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only 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High-Level</a:t>
            </a:r>
            <a:r>
              <a:rPr dirty="0" sz="18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Metrics. 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Use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region</a:t>
            </a:r>
            <a:r>
              <a:rPr dirty="0" sz="1800" spc="-1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tags.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643699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89990" algn="l"/>
                <a:tab pos="2488565" algn="l"/>
                <a:tab pos="3561079" algn="l"/>
                <a:tab pos="4932680" algn="l"/>
              </a:tabLst>
            </a:pPr>
            <a:r>
              <a:rPr dirty="0" sz="2800" spc="300">
                <a:solidFill>
                  <a:srgbClr val="FFFFFF"/>
                </a:solidFill>
              </a:rPr>
              <a:t>Some	</a:t>
            </a:r>
            <a:r>
              <a:rPr dirty="0" sz="2800" spc="215">
                <a:solidFill>
                  <a:srgbClr val="FFFFFF"/>
                </a:solidFill>
              </a:rPr>
              <a:t>useful	</a:t>
            </a:r>
            <a:r>
              <a:rPr dirty="0" sz="2800" spc="245">
                <a:solidFill>
                  <a:srgbClr val="FFFFFF"/>
                </a:solidFill>
              </a:rPr>
              <a:t>open	</a:t>
            </a:r>
            <a:r>
              <a:rPr dirty="0" sz="2800" spc="210">
                <a:solidFill>
                  <a:srgbClr val="FFFFFF"/>
                </a:solidFill>
              </a:rPr>
              <a:t>source	</a:t>
            </a:r>
            <a:r>
              <a:rPr dirty="0" sz="2800" spc="170">
                <a:solidFill>
                  <a:srgbClr val="FFFFFF"/>
                </a:solidFill>
              </a:rPr>
              <a:t>projects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53232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80440" algn="l"/>
                <a:tab pos="1408430" algn="l"/>
                <a:tab pos="3025775" algn="l"/>
                <a:tab pos="4069715" algn="l"/>
              </a:tabLst>
            </a:pPr>
            <a:r>
              <a:rPr dirty="0" sz="2800" spc="335"/>
              <a:t>Z</a:t>
            </a:r>
            <a:r>
              <a:rPr dirty="0" sz="2800" spc="310"/>
              <a:t>uu</a:t>
            </a:r>
            <a:r>
              <a:rPr dirty="0" sz="2800" spc="-130"/>
              <a:t>l</a:t>
            </a:r>
            <a:r>
              <a:rPr dirty="0" sz="2800"/>
              <a:t>	</a:t>
            </a:r>
            <a:r>
              <a:rPr dirty="0" sz="2800" spc="50"/>
              <a:t>&amp;</a:t>
            </a:r>
            <a:r>
              <a:rPr dirty="0" sz="2800"/>
              <a:t>	</a:t>
            </a:r>
            <a:r>
              <a:rPr dirty="0" sz="2800" spc="-100"/>
              <a:t>I</a:t>
            </a:r>
            <a:r>
              <a:rPr dirty="0" sz="2800" spc="-545"/>
              <a:t> </a:t>
            </a:r>
            <a:r>
              <a:rPr dirty="0" sz="2800" spc="335"/>
              <a:t>s</a:t>
            </a:r>
            <a:r>
              <a:rPr dirty="0" sz="2800" spc="190"/>
              <a:t>t</a:t>
            </a:r>
            <a:r>
              <a:rPr dirty="0" sz="2800" spc="345"/>
              <a:t>h</a:t>
            </a:r>
            <a:r>
              <a:rPr dirty="0" sz="2800" spc="405"/>
              <a:t>m</a:t>
            </a:r>
            <a:r>
              <a:rPr dirty="0" sz="2800" spc="310"/>
              <a:t>u</a:t>
            </a:r>
            <a:r>
              <a:rPr dirty="0" sz="2800" spc="40"/>
              <a:t>s</a:t>
            </a:r>
            <a:r>
              <a:rPr dirty="0" sz="2800"/>
              <a:t>	</a:t>
            </a:r>
            <a:r>
              <a:rPr dirty="0" sz="2800" spc="240"/>
              <a:t>f</a:t>
            </a:r>
            <a:r>
              <a:rPr dirty="0" sz="2800" spc="165"/>
              <a:t>r</a:t>
            </a:r>
            <a:r>
              <a:rPr dirty="0" sz="2800" spc="375"/>
              <a:t>o</a:t>
            </a:r>
            <a:r>
              <a:rPr dirty="0" sz="2800" spc="114"/>
              <a:t>m</a:t>
            </a:r>
            <a:r>
              <a:rPr dirty="0" sz="2800"/>
              <a:t>	</a:t>
            </a:r>
            <a:r>
              <a:rPr dirty="0" sz="2800" spc="450"/>
              <a:t>N</a:t>
            </a:r>
            <a:r>
              <a:rPr dirty="0" sz="2800" spc="220"/>
              <a:t>e</a:t>
            </a:r>
            <a:r>
              <a:rPr dirty="0" sz="2800" spc="190"/>
              <a:t>t</a:t>
            </a:r>
            <a:r>
              <a:rPr dirty="0" sz="2800" spc="240"/>
              <a:t>f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-120"/>
              <a:t>x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454151" y="1258824"/>
            <a:ext cx="8211820" cy="2990215"/>
            <a:chOff x="454151" y="1258824"/>
            <a:chExt cx="8211820" cy="2990215"/>
          </a:xfrm>
        </p:grpSpPr>
        <p:sp>
          <p:nvSpPr>
            <p:cNvPr id="4" name="object 4"/>
            <p:cNvSpPr/>
            <p:nvPr/>
          </p:nvSpPr>
          <p:spPr>
            <a:xfrm>
              <a:off x="454151" y="1258824"/>
              <a:ext cx="3912108" cy="29337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678680" y="1258824"/>
              <a:ext cx="3986783" cy="29900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1936750" y="4348073"/>
            <a:ext cx="51168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Request rerouting for users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coming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from  </a:t>
            </a:r>
            <a:r>
              <a:rPr dirty="0" sz="1800" spc="25">
                <a:solidFill>
                  <a:srgbClr val="FFFFFF"/>
                </a:solidFill>
                <a:latin typeface="Trebuchet MS"/>
                <a:cs typeface="Trebuchet MS"/>
              </a:rPr>
              <a:t>unwanted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region, </a:t>
            </a:r>
            <a:r>
              <a:rPr dirty="0" sz="1800" spc="40">
                <a:solidFill>
                  <a:srgbClr val="FFFFFF"/>
                </a:solidFill>
                <a:latin typeface="Trebuchet MS"/>
                <a:cs typeface="Trebuchet MS"/>
              </a:rPr>
              <a:t>handling </a:t>
            </a:r>
            <a:r>
              <a:rPr dirty="0" sz="1800" spc="30">
                <a:solidFill>
                  <a:srgbClr val="FFFFFF"/>
                </a:solidFill>
                <a:latin typeface="Trebuchet MS"/>
                <a:cs typeface="Trebuchet MS"/>
              </a:rPr>
              <a:t>load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balancer</a:t>
            </a:r>
            <a:r>
              <a:rPr dirty="0" sz="1800" spc="-3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failures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4062729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766570" algn="l"/>
                <a:tab pos="2809240" algn="l"/>
              </a:tabLst>
            </a:pPr>
            <a:r>
              <a:rPr dirty="0" sz="2800" spc="315"/>
              <a:t>E</a:t>
            </a:r>
            <a:r>
              <a:rPr dirty="0" sz="2800" spc="375"/>
              <a:t>V</a:t>
            </a:r>
            <a:r>
              <a:rPr dirty="0" sz="2800" spc="285"/>
              <a:t>C</a:t>
            </a:r>
            <a:r>
              <a:rPr dirty="0" sz="2800" spc="235"/>
              <a:t>a</a:t>
            </a:r>
            <a:r>
              <a:rPr dirty="0" sz="2800" spc="165"/>
              <a:t>c</a:t>
            </a:r>
            <a:r>
              <a:rPr dirty="0" sz="2800" spc="345"/>
              <a:t>h</a:t>
            </a:r>
            <a:r>
              <a:rPr dirty="0" sz="2800" spc="-80"/>
              <a:t>e</a:t>
            </a:r>
            <a:r>
              <a:rPr dirty="0" sz="2800"/>
              <a:t>	</a:t>
            </a:r>
            <a:r>
              <a:rPr dirty="0" sz="2800" spc="240"/>
              <a:t>f</a:t>
            </a:r>
            <a:r>
              <a:rPr dirty="0" sz="2800" spc="165"/>
              <a:t>r</a:t>
            </a:r>
            <a:r>
              <a:rPr dirty="0" sz="2800" spc="375"/>
              <a:t>o</a:t>
            </a:r>
            <a:r>
              <a:rPr dirty="0" sz="2800" spc="114"/>
              <a:t>m</a:t>
            </a:r>
            <a:r>
              <a:rPr dirty="0" sz="2800"/>
              <a:t>	</a:t>
            </a:r>
            <a:r>
              <a:rPr dirty="0" sz="2800" spc="450"/>
              <a:t>N</a:t>
            </a:r>
            <a:r>
              <a:rPr dirty="0" sz="2800" spc="220"/>
              <a:t>e</a:t>
            </a:r>
            <a:r>
              <a:rPr dirty="0" sz="2800" spc="190"/>
              <a:t>t</a:t>
            </a:r>
            <a:r>
              <a:rPr dirty="0" sz="2800" spc="240"/>
              <a:t>f</a:t>
            </a:r>
            <a:r>
              <a:rPr dirty="0" sz="2800" spc="160"/>
              <a:t>l</a:t>
            </a:r>
            <a:r>
              <a:rPr dirty="0" sz="2800" spc="105"/>
              <a:t>i</a:t>
            </a:r>
            <a:r>
              <a:rPr dirty="0" sz="2800" spc="-120"/>
              <a:t>x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710183" y="1287780"/>
            <a:ext cx="7741920" cy="2535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066925" y="4215790"/>
            <a:ext cx="5257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remote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cache 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invalidation </a:t>
            </a:r>
            <a:r>
              <a:rPr dirty="0" sz="1800" spc="45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1800" spc="-3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15">
                <a:solidFill>
                  <a:srgbClr val="FFFFFF"/>
                </a:solidFill>
                <a:latin typeface="Trebuchet MS"/>
                <a:cs typeface="Trebuchet MS"/>
              </a:rPr>
              <a:t>synchronization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952066"/>
            <a:ext cx="224028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85">
                <a:solidFill>
                  <a:srgbClr val="FFFFFF"/>
                </a:solidFill>
              </a:rPr>
              <a:t>C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165">
                <a:solidFill>
                  <a:srgbClr val="FFFFFF"/>
                </a:solidFill>
              </a:rPr>
              <a:t>c</a:t>
            </a:r>
            <a:r>
              <a:rPr dirty="0" sz="2800" spc="160">
                <a:solidFill>
                  <a:srgbClr val="FFFFFF"/>
                </a:solidFill>
              </a:rPr>
              <a:t>l</a:t>
            </a:r>
            <a:r>
              <a:rPr dirty="0" sz="2800" spc="310">
                <a:solidFill>
                  <a:srgbClr val="FFFFFF"/>
                </a:solidFill>
              </a:rPr>
              <a:t>u</a:t>
            </a:r>
            <a:r>
              <a:rPr dirty="0" sz="2800" spc="330">
                <a:solidFill>
                  <a:srgbClr val="FFFFFF"/>
                </a:solidFill>
              </a:rPr>
              <a:t>s</a:t>
            </a:r>
            <a:r>
              <a:rPr dirty="0" sz="2800" spc="110">
                <a:solidFill>
                  <a:srgbClr val="FFFFFF"/>
                </a:solidFill>
              </a:rPr>
              <a:t>i</a:t>
            </a:r>
            <a:r>
              <a:rPr dirty="0" sz="2800" spc="375">
                <a:solidFill>
                  <a:srgbClr val="FFFFFF"/>
                </a:solidFill>
              </a:rPr>
              <a:t>o</a:t>
            </a:r>
            <a:r>
              <a:rPr dirty="0" sz="2800" spc="345">
                <a:solidFill>
                  <a:srgbClr val="FFFFFF"/>
                </a:solidFill>
              </a:rPr>
              <a:t>n</a:t>
            </a:r>
            <a:r>
              <a:rPr dirty="0" sz="2800" spc="40">
                <a:solidFill>
                  <a:srgbClr val="FFFFFF"/>
                </a:solidFill>
              </a:rPr>
              <a:t>s</a:t>
            </a:r>
            <a:endParaRPr sz="2800"/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31797" y="1860041"/>
            <a:ext cx="6334760" cy="18542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95"/>
              </a:spcBef>
            </a:pPr>
            <a:r>
              <a:rPr dirty="0" spc="229"/>
              <a:t>“Component </a:t>
            </a:r>
            <a:r>
              <a:rPr dirty="0" spc="235"/>
              <a:t>redundancy  </a:t>
            </a:r>
            <a:r>
              <a:rPr dirty="0" spc="180"/>
              <a:t>increases</a:t>
            </a:r>
            <a:r>
              <a:rPr dirty="0" spc="459"/>
              <a:t> </a:t>
            </a:r>
            <a:r>
              <a:rPr dirty="0" spc="145"/>
              <a:t>availability</a:t>
            </a:r>
          </a:p>
          <a:p>
            <a:pPr algn="ctr" marL="635">
              <a:lnSpc>
                <a:spcPct val="100000"/>
              </a:lnSpc>
            </a:pPr>
            <a:r>
              <a:rPr dirty="0" spc="120"/>
              <a:t>significantly!”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241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60"/>
              <a:t>Conclusions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972693"/>
            <a:ext cx="7743825" cy="3380104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Avoid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synchronous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simultaneous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deployments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endParaRPr sz="2000">
              <a:latin typeface="Trebuchet MS"/>
              <a:cs typeface="Trebuchet MS"/>
            </a:endParaRPr>
          </a:p>
          <a:p>
            <a:pPr marL="469900">
              <a:lnSpc>
                <a:spcPct val="100000"/>
              </a:lnSpc>
            </a:pP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0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possible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Trebuchet MS"/>
              <a:cs typeface="Trebuchet MS"/>
            </a:endParaRPr>
          </a:p>
          <a:p>
            <a:pPr marL="469900" marR="33655" indent="-457200">
              <a:lnSpc>
                <a:spcPct val="100000"/>
              </a:lnSpc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Design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applications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idempotency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eventual</a:t>
            </a:r>
            <a:r>
              <a:rPr dirty="0" sz="2000" spc="-6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consistency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as  </a:t>
            </a:r>
            <a:r>
              <a:rPr dirty="0" sz="2000" spc="50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000" spc="-2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possible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Courier New"/>
              <a:buChar char="o"/>
            </a:pPr>
            <a:endParaRPr sz="205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Closely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monitor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replication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5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5">
                <a:solidFill>
                  <a:srgbClr val="FFFFFF"/>
                </a:solidFill>
                <a:latin typeface="Trebuchet MS"/>
                <a:cs typeface="Trebuchet MS"/>
              </a:rPr>
              <a:t>sync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5">
                <a:solidFill>
                  <a:srgbClr val="FFFFFF"/>
                </a:solidFill>
                <a:latin typeface="Trebuchet MS"/>
                <a:cs typeface="Trebuchet MS"/>
              </a:rPr>
              <a:t>delays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Courier New"/>
              <a:buChar char="o"/>
            </a:pPr>
            <a:endParaRPr sz="205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Have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65">
                <a:solidFill>
                  <a:srgbClr val="FFFFFF"/>
                </a:solidFill>
                <a:latin typeface="Trebuchet MS"/>
                <a:cs typeface="Trebuchet MS"/>
              </a:rPr>
              <a:t>push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buttons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ready</a:t>
            </a: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switch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traffic</a:t>
            </a:r>
            <a:r>
              <a:rPr dirty="0" sz="2000" spc="-8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20">
                <a:solidFill>
                  <a:srgbClr val="FFFFFF"/>
                </a:solidFill>
                <a:latin typeface="Trebuchet MS"/>
                <a:cs typeface="Trebuchet MS"/>
              </a:rPr>
              <a:t>tenants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FFFFFF"/>
              </a:buClr>
              <a:buFont typeface="Courier New"/>
              <a:buChar char="o"/>
            </a:pPr>
            <a:endParaRPr sz="2050">
              <a:latin typeface="Trebuchet MS"/>
              <a:cs typeface="Trebuchet MS"/>
            </a:endParaRPr>
          </a:p>
          <a:p>
            <a:pPr marL="469900" indent="-457200">
              <a:lnSpc>
                <a:spcPct val="100000"/>
              </a:lnSpc>
              <a:buFont typeface="Courier New"/>
              <a:buChar char="o"/>
              <a:tabLst>
                <a:tab pos="469265" algn="l"/>
                <a:tab pos="469900" algn="l"/>
              </a:tabLst>
            </a:pPr>
            <a:r>
              <a:rPr dirty="0" sz="2000" spc="70">
                <a:solidFill>
                  <a:srgbClr val="FFFFFF"/>
                </a:solidFill>
                <a:latin typeface="Trebuchet MS"/>
                <a:cs typeface="Trebuchet MS"/>
              </a:rPr>
              <a:t>Make</a:t>
            </a:r>
            <a:r>
              <a:rPr dirty="0" sz="20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High-Level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Metrics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monitoring</a:t>
            </a:r>
            <a:r>
              <a:rPr dirty="0" sz="20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5">
                <a:solidFill>
                  <a:srgbClr val="FFFFFF"/>
                </a:solidFill>
                <a:latin typeface="Trebuchet MS"/>
                <a:cs typeface="Trebuchet MS"/>
              </a:rPr>
              <a:t>systems</a:t>
            </a:r>
            <a:r>
              <a:rPr dirty="0" sz="20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3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dirty="0" sz="2000" spc="-7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45">
                <a:solidFill>
                  <a:srgbClr val="FFFFFF"/>
                </a:solidFill>
                <a:latin typeface="Trebuchet MS"/>
                <a:cs typeface="Trebuchet MS"/>
              </a:rPr>
              <a:t>Multi-Region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241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60"/>
              <a:t>Conclusions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1021460"/>
            <a:ext cx="7872095" cy="2220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172085" indent="-45720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involved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exercise.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requires</a:t>
            </a:r>
            <a:r>
              <a:rPr dirty="0" sz="2400" spc="-8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Trebuchet MS"/>
                <a:cs typeface="Trebuchet MS"/>
              </a:rPr>
              <a:t>careful</a:t>
            </a:r>
            <a:r>
              <a:rPr dirty="0" sz="2400" spc="-7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planning 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design.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ourier New"/>
              <a:buChar char="o"/>
            </a:pPr>
            <a:endParaRPr sz="245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However,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various </a:t>
            </a:r>
            <a:r>
              <a:rPr dirty="0" sz="2400" spc="170">
                <a:solidFill>
                  <a:srgbClr val="FFFFFF"/>
                </a:solidFill>
                <a:latin typeface="Trebuchet MS"/>
                <a:cs typeface="Trebuchet MS"/>
              </a:rPr>
              <a:t>AWS</a:t>
            </a:r>
            <a:r>
              <a:rPr dirty="0" sz="2400" spc="-5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services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make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implementation 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much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easier </a:t>
            </a:r>
            <a:r>
              <a:rPr dirty="0" sz="2400" spc="60">
                <a:solidFill>
                  <a:srgbClr val="FFFFFF"/>
                </a:solidFill>
                <a:latin typeface="Trebuchet MS"/>
                <a:cs typeface="Trebuchet MS"/>
              </a:rPr>
              <a:t>by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doing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undifferentiated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heavy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lifting 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400" spc="45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dirty="0" sz="2400" spc="-2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customers.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5355" y="356361"/>
            <a:ext cx="2241550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260"/>
              <a:t>Conclusions</a:t>
            </a:r>
            <a:endParaRPr sz="2800"/>
          </a:p>
        </p:txBody>
      </p:sp>
      <p:sp>
        <p:nvSpPr>
          <p:cNvPr id="4" name="object 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9506" y="1021460"/>
            <a:ext cx="7894955" cy="3684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0" marR="170815" indent="-457200">
              <a:lnSpc>
                <a:spcPct val="100000"/>
              </a:lnSpc>
              <a:spcBef>
                <a:spcPts val="100"/>
              </a:spcBef>
              <a:buFont typeface="Courier New"/>
              <a:buChar char="o"/>
              <a:tabLst>
                <a:tab pos="469900" algn="l"/>
              </a:tabLst>
            </a:pP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companies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dirty="0" sz="2400" spc="-10">
                <a:solidFill>
                  <a:srgbClr val="FFFFFF"/>
                </a:solidFill>
                <a:latin typeface="Trebuchet MS"/>
                <a:cs typeface="Trebuchet MS"/>
              </a:rPr>
              <a:t>extremely </a:t>
            </a:r>
            <a:r>
              <a:rPr dirty="0" sz="2400" spc="75">
                <a:solidFill>
                  <a:srgbClr val="FFFFFF"/>
                </a:solidFill>
                <a:latin typeface="Trebuchet MS"/>
                <a:cs typeface="Trebuchet MS"/>
              </a:rPr>
              <a:t>high </a:t>
            </a:r>
            <a:r>
              <a:rPr dirty="0" sz="2400" spc="-15">
                <a:solidFill>
                  <a:srgbClr val="FFFFFF"/>
                </a:solidFill>
                <a:latin typeface="Trebuchet MS"/>
                <a:cs typeface="Trebuchet MS"/>
              </a:rPr>
              <a:t>availability 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requirements </a:t>
            </a:r>
            <a:r>
              <a:rPr dirty="0" sz="2400" spc="15">
                <a:solidFill>
                  <a:srgbClr val="FFFFFF"/>
                </a:solidFill>
                <a:latin typeface="Trebuchet MS"/>
                <a:cs typeface="Trebuchet MS"/>
              </a:rPr>
              <a:t>or/and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geographically 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distributed</a:t>
            </a:r>
            <a:r>
              <a:rPr dirty="0" sz="2400" spc="-3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user  </a:t>
            </a:r>
            <a:r>
              <a:rPr dirty="0" sz="2400" spc="-40">
                <a:solidFill>
                  <a:srgbClr val="FFFFFF"/>
                </a:solidFill>
                <a:latin typeface="Trebuchet MS"/>
                <a:cs typeface="Trebuchet MS"/>
              </a:rPr>
              <a:t>base,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benefits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of Multi-Region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Active-Active  </a:t>
            </a:r>
            <a:r>
              <a:rPr dirty="0" sz="2400" spc="-25">
                <a:solidFill>
                  <a:srgbClr val="FFFFFF"/>
                </a:solidFill>
                <a:latin typeface="Trebuchet MS"/>
                <a:cs typeface="Trebuchet MS"/>
              </a:rPr>
              <a:t>architecture </a:t>
            </a: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can </a:t>
            </a:r>
            <a:r>
              <a:rPr dirty="0" sz="2400" spc="2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400" spc="-22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profound.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FFFFFF"/>
              </a:buClr>
              <a:buFont typeface="Courier New"/>
              <a:buChar char="o"/>
            </a:pPr>
            <a:endParaRPr sz="2450">
              <a:latin typeface="Trebuchet MS"/>
              <a:cs typeface="Trebuchet MS"/>
            </a:endParaRPr>
          </a:p>
          <a:p>
            <a:pPr marL="469900" marR="5080" indent="-457200">
              <a:lnSpc>
                <a:spcPct val="100000"/>
              </a:lnSpc>
              <a:buFont typeface="Courier New"/>
              <a:buChar char="o"/>
              <a:tabLst>
                <a:tab pos="469900" algn="l"/>
              </a:tabLst>
            </a:pP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such </a:t>
            </a:r>
            <a:r>
              <a:rPr dirty="0" sz="2400" spc="-50">
                <a:solidFill>
                  <a:srgbClr val="FFFFFF"/>
                </a:solidFill>
                <a:latin typeface="Trebuchet MS"/>
                <a:cs typeface="Trebuchet MS"/>
              </a:rPr>
              <a:t>cases,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consider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designing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applications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Multi-Region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Active-Active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implementation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dirty="0" sz="2400" spc="-509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DAY  </a:t>
            </a:r>
            <a:r>
              <a:rPr dirty="0" sz="2400" spc="50">
                <a:solidFill>
                  <a:srgbClr val="FFFFFF"/>
                </a:solidFill>
                <a:latin typeface="Trebuchet MS"/>
                <a:cs typeface="Trebuchet MS"/>
              </a:rPr>
              <a:t>ONE.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450">
              <a:latin typeface="Trebuchet MS"/>
              <a:cs typeface="Trebuchet MS"/>
            </a:endParaRPr>
          </a:p>
          <a:p>
            <a:pPr marL="527685">
              <a:lnSpc>
                <a:spcPct val="100000"/>
              </a:lnSpc>
            </a:pPr>
            <a:r>
              <a:rPr dirty="0" sz="2400" spc="-35">
                <a:solidFill>
                  <a:srgbClr val="FFFFFF"/>
                </a:solidFill>
                <a:latin typeface="Trebuchet MS"/>
                <a:cs typeface="Trebuchet MS"/>
              </a:rPr>
              <a:t>But,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FFFFFF"/>
                </a:solidFill>
                <a:latin typeface="Trebuchet MS"/>
                <a:cs typeface="Trebuchet MS"/>
              </a:rPr>
              <a:t>again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0">
                <a:solidFill>
                  <a:srgbClr val="FFFFFF"/>
                </a:solidFill>
                <a:latin typeface="Trebuchet MS"/>
                <a:cs typeface="Trebuchet MS"/>
              </a:rPr>
              <a:t>say</a:t>
            </a:r>
            <a:r>
              <a:rPr dirty="0" sz="24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400" spc="-1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25">
                <a:solidFill>
                  <a:srgbClr val="FFFFFF"/>
                </a:solidFill>
                <a:latin typeface="Trebuchet MS"/>
                <a:cs typeface="Trebuchet MS"/>
              </a:rPr>
              <a:t>Amazon,</a:t>
            </a:r>
            <a:r>
              <a:rPr dirty="0" sz="2400" spc="-10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35">
                <a:solidFill>
                  <a:srgbClr val="FFFFFF"/>
                </a:solidFill>
                <a:latin typeface="Trebuchet MS"/>
                <a:cs typeface="Trebuchet MS"/>
              </a:rPr>
              <a:t>today</a:t>
            </a:r>
            <a:r>
              <a:rPr dirty="0" sz="2400" spc="-1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400" spc="-9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130">
                <a:solidFill>
                  <a:srgbClr val="FFFFFF"/>
                </a:solidFill>
                <a:latin typeface="Trebuchet MS"/>
                <a:cs typeface="Trebuchet MS"/>
              </a:rPr>
              <a:t>DAY</a:t>
            </a:r>
            <a:r>
              <a:rPr dirty="0" sz="24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400" spc="55">
                <a:solidFill>
                  <a:srgbClr val="FFFFFF"/>
                </a:solidFill>
                <a:latin typeface="Trebuchet MS"/>
                <a:cs typeface="Trebuchet MS"/>
              </a:rPr>
              <a:t>ONE!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929639" y="1633727"/>
              <a:ext cx="3188208" cy="6568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0" y="0"/>
              <a:ext cx="9144000" cy="51434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2470480"/>
            <a:ext cx="245300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94155" algn="l"/>
              </a:tabLst>
            </a:pPr>
            <a:r>
              <a:rPr dirty="0" sz="2800" spc="275">
                <a:solidFill>
                  <a:srgbClr val="FFFFFF"/>
                </a:solidFill>
              </a:rPr>
              <a:t>T</a:t>
            </a:r>
            <a:r>
              <a:rPr dirty="0" sz="2800" spc="465">
                <a:solidFill>
                  <a:srgbClr val="FFFFFF"/>
                </a:solidFill>
              </a:rPr>
              <a:t>H</a:t>
            </a:r>
            <a:r>
              <a:rPr dirty="0" sz="2800" spc="440">
                <a:solidFill>
                  <a:srgbClr val="FFFFFF"/>
                </a:solidFill>
              </a:rPr>
              <a:t>A</a:t>
            </a:r>
            <a:r>
              <a:rPr dirty="0" sz="2800" spc="500">
                <a:solidFill>
                  <a:srgbClr val="FFFFFF"/>
                </a:solidFill>
              </a:rPr>
              <a:t>N</a:t>
            </a:r>
            <a:r>
              <a:rPr dirty="0" sz="2800" spc="110">
                <a:solidFill>
                  <a:srgbClr val="FFFFFF"/>
                </a:solidFill>
              </a:rPr>
              <a:t>K</a:t>
            </a:r>
            <a:r>
              <a:rPr dirty="0" sz="2800">
                <a:solidFill>
                  <a:srgbClr val="FFFFFF"/>
                </a:solidFill>
              </a:rPr>
              <a:t>	</a:t>
            </a:r>
            <a:r>
              <a:rPr dirty="0" sz="2800" spc="385">
                <a:solidFill>
                  <a:srgbClr val="FFFFFF"/>
                </a:solidFill>
              </a:rPr>
              <a:t>Y</a:t>
            </a:r>
            <a:r>
              <a:rPr dirty="0" sz="2800" spc="575">
                <a:solidFill>
                  <a:srgbClr val="FFFFFF"/>
                </a:solidFill>
              </a:rPr>
              <a:t>O</a:t>
            </a:r>
            <a:r>
              <a:rPr dirty="0" sz="2800" spc="445">
                <a:solidFill>
                  <a:srgbClr val="FFFFFF"/>
                </a:solidFill>
              </a:rPr>
              <a:t>U</a:t>
            </a:r>
            <a:r>
              <a:rPr dirty="0" sz="2800" spc="-310">
                <a:solidFill>
                  <a:srgbClr val="FFFFFF"/>
                </a:solidFill>
              </a:rPr>
              <a:t>!</a:t>
            </a:r>
            <a:endParaRPr sz="2800"/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95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dirty="0" spc="35"/>
              <a:t>©</a:t>
            </a:r>
            <a:r>
              <a:rPr dirty="0" spc="-30"/>
              <a:t> </a:t>
            </a:r>
            <a:r>
              <a:rPr dirty="0" spc="15"/>
              <a:t>2017,</a:t>
            </a:r>
            <a:r>
              <a:rPr dirty="0" spc="10"/>
              <a:t> </a:t>
            </a:r>
            <a:r>
              <a:rPr dirty="0" spc="20"/>
              <a:t>Amazon</a:t>
            </a:r>
            <a:r>
              <a:rPr dirty="0" spc="-20"/>
              <a:t> </a:t>
            </a:r>
            <a:r>
              <a:rPr dirty="0" spc="15"/>
              <a:t>Web</a:t>
            </a:r>
            <a:r>
              <a:rPr dirty="0" spc="-10"/>
              <a:t> Services, </a:t>
            </a:r>
            <a:r>
              <a:rPr dirty="0" spc="-25"/>
              <a:t>Inc.</a:t>
            </a:r>
            <a:r>
              <a:rPr dirty="0" spc="-10"/>
              <a:t> </a:t>
            </a:r>
            <a:r>
              <a:rPr dirty="0" spc="5"/>
              <a:t>or</a:t>
            </a:r>
            <a:r>
              <a:rPr dirty="0" spc="-25"/>
              <a:t> </a:t>
            </a:r>
            <a:r>
              <a:rPr dirty="0" spc="-10"/>
              <a:t>its</a:t>
            </a:r>
            <a:r>
              <a:rPr dirty="0" spc="-30"/>
              <a:t> </a:t>
            </a:r>
            <a:r>
              <a:rPr dirty="0" spc="-15"/>
              <a:t>Affiliates.</a:t>
            </a:r>
            <a:r>
              <a:rPr dirty="0" spc="-25"/>
              <a:t> </a:t>
            </a:r>
            <a:r>
              <a:rPr dirty="0"/>
              <a:t>All</a:t>
            </a:r>
            <a:r>
              <a:rPr dirty="0" spc="-30"/>
              <a:t> </a:t>
            </a:r>
            <a:r>
              <a:rPr dirty="0" spc="5"/>
              <a:t>rights</a:t>
            </a:r>
            <a:r>
              <a:rPr dirty="0" spc="-30"/>
              <a:t> </a:t>
            </a:r>
            <a:r>
              <a:rPr dirty="0" spc="-15"/>
              <a:t>reserved.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Microsoft Office User</dc:creator>
  <dc:title>PowerPoint Presentation</dc:title>
  <dcterms:created xsi:type="dcterms:W3CDTF">2020-09-27T03:40:09Z</dcterms:created>
  <dcterms:modified xsi:type="dcterms:W3CDTF">2020-09-27T03:40:09Z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2017-11-29T00:00:00Z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2020-09-27T00:00:00Z</vt:filetime>
  </property>
</Properties>
</file>